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7" r:id="rId3"/>
    <p:sldId id="272" r:id="rId4"/>
    <p:sldId id="269" r:id="rId5"/>
    <p:sldId id="276" r:id="rId6"/>
    <p:sldId id="268" r:id="rId7"/>
    <p:sldId id="275" r:id="rId8"/>
  </p:sldIdLst>
  <p:sldSz cx="9144000" cy="6858000" type="screen4x3"/>
  <p:notesSz cx="6797675" cy="9926638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FFCC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8623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5C64-10F0-44EE-869D-526AE538EA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6D9ED4C-0BD5-4E56-8CA6-F83EC534B8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Svein Helge Hofslundsengen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77C6E18-6973-49C8-81F8-1B7CF16BF825}" type="parTrans" cxnId="{98C79ED6-C644-49B9-9618-629A154CE4F7}">
      <dgm:prSet/>
      <dgm:spPr/>
      <dgm:t>
        <a:bodyPr/>
        <a:lstStyle/>
        <a:p>
          <a:endParaRPr lang="nn-NO"/>
        </a:p>
      </dgm:t>
    </dgm:pt>
    <dgm:pt modelId="{8FE79AC2-7F30-4BA8-BABB-AFC13EF96F96}" type="sibTrans" cxnId="{98C79ED6-C644-49B9-9618-629A154CE4F7}">
      <dgm:prSet/>
      <dgm:spPr/>
      <dgm:t>
        <a:bodyPr/>
        <a:lstStyle/>
        <a:p>
          <a:endParaRPr lang="nn-NO"/>
        </a:p>
      </dgm:t>
    </dgm:pt>
    <dgm:pt modelId="{1C606A64-82B6-44B7-8007-EA3C896579A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Økonomileiar</a:t>
          </a:r>
        </a:p>
      </dgm:t>
    </dgm:pt>
    <dgm:pt modelId="{A9D56E10-8328-459A-A818-5DBD3829AA1B}" type="parTrans" cxnId="{F262FA82-7CC4-4F45-8A98-1249D4379024}">
      <dgm:prSet/>
      <dgm:spPr/>
      <dgm:t>
        <a:bodyPr/>
        <a:lstStyle/>
        <a:p>
          <a:endParaRPr lang="nn-NO"/>
        </a:p>
      </dgm:t>
    </dgm:pt>
    <dgm:pt modelId="{5BC98D01-9193-4D53-831D-1E85B8EAFBE1}" type="sibTrans" cxnId="{F262FA82-7CC4-4F45-8A98-1249D4379024}">
      <dgm:prSet/>
      <dgm:spPr/>
      <dgm:t>
        <a:bodyPr/>
        <a:lstStyle/>
        <a:p>
          <a:endParaRPr lang="nn-NO"/>
        </a:p>
      </dgm:t>
    </dgm:pt>
    <dgm:pt modelId="{6415F4E1-B955-4FC3-B989-C31610FA4170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Assisterande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</dgm:t>
    </dgm:pt>
    <dgm:pt modelId="{6A0FDD81-C158-47F8-BB68-DE7F236DCC28}" type="parTrans" cxnId="{6962FF57-A452-4C55-90A7-D0FBA7698F96}">
      <dgm:prSet/>
      <dgm:spPr/>
      <dgm:t>
        <a:bodyPr/>
        <a:lstStyle/>
        <a:p>
          <a:endParaRPr lang="nn-NO"/>
        </a:p>
      </dgm:t>
    </dgm:pt>
    <dgm:pt modelId="{E2480E85-1DE5-4903-8DB3-9A2F74E954F7}" type="sibTrans" cxnId="{6962FF57-A452-4C55-90A7-D0FBA7698F96}">
      <dgm:prSet/>
      <dgm:spPr/>
      <dgm:t>
        <a:bodyPr/>
        <a:lstStyle/>
        <a:p>
          <a:endParaRPr lang="nn-NO"/>
        </a:p>
      </dgm:t>
    </dgm:pt>
    <dgm:pt modelId="{6A6FEBA2-4B4E-4DBF-BBA6-AD7BB0FB2DA9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Oppvekstleiar</a:t>
          </a:r>
        </a:p>
      </dgm:t>
    </dgm:pt>
    <dgm:pt modelId="{82FA62A7-8644-40F4-9257-BA54BFDAE754}" type="parTrans" cxnId="{90D17012-E225-46A8-B7C6-351C67A8CF5D}">
      <dgm:prSet/>
      <dgm:spPr/>
      <dgm:t>
        <a:bodyPr/>
        <a:lstStyle/>
        <a:p>
          <a:endParaRPr lang="nn-NO"/>
        </a:p>
      </dgm:t>
    </dgm:pt>
    <dgm:pt modelId="{BF7EAB36-3D90-4C47-91AB-B89EE7AA466A}" type="sibTrans" cxnId="{90D17012-E225-46A8-B7C6-351C67A8CF5D}">
      <dgm:prSet/>
      <dgm:spPr/>
      <dgm:t>
        <a:bodyPr/>
        <a:lstStyle/>
        <a:p>
          <a:endParaRPr lang="nn-NO"/>
        </a:p>
      </dgm:t>
    </dgm:pt>
    <dgm:pt modelId="{428B07DA-6B16-4690-B189-97A646292CD2}" type="asst">
      <dgm:prSet/>
      <dgm:spPr/>
      <dgm:t>
        <a:bodyPr/>
        <a:lstStyle/>
        <a:p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Helse- og </a:t>
          </a:r>
        </a:p>
        <a:p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omsorgsleiar </a:t>
          </a:r>
          <a:endParaRPr lang="nn-NO" dirty="0">
            <a:solidFill>
              <a:schemeClr val="tx1"/>
            </a:solidFill>
            <a:latin typeface="+mj-lt"/>
          </a:endParaRPr>
        </a:p>
      </dgm:t>
    </dgm:pt>
    <dgm:pt modelId="{CD19C85A-6948-4A54-850E-3DE824A735C8}" type="parTrans" cxnId="{44DE907F-4A12-4139-8203-F8EFD76FB3F7}">
      <dgm:prSet/>
      <dgm:spPr/>
      <dgm:t>
        <a:bodyPr/>
        <a:lstStyle/>
        <a:p>
          <a:endParaRPr lang="nn-NO"/>
        </a:p>
      </dgm:t>
    </dgm:pt>
    <dgm:pt modelId="{2C710D0F-DF5B-4930-AD0C-66C5A892335B}" type="sibTrans" cxnId="{44DE907F-4A12-4139-8203-F8EFD76FB3F7}">
      <dgm:prSet/>
      <dgm:spPr/>
      <dgm:t>
        <a:bodyPr/>
        <a:lstStyle/>
        <a:p>
          <a:endParaRPr lang="nn-NO"/>
        </a:p>
      </dgm:t>
    </dgm:pt>
    <dgm:pt modelId="{28C00C26-5E8A-4091-993A-43A1313F0568}" type="pres">
      <dgm:prSet presAssocID="{29635C64-10F0-44EE-869D-526AE538EA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D860FC-45C5-4110-8991-1A5929F8E78C}" type="pres">
      <dgm:prSet presAssocID="{A6D9ED4C-0BD5-4E56-8CA6-F83EC534B872}" presName="hierRoot1" presStyleCnt="0">
        <dgm:presLayoutVars>
          <dgm:hierBranch/>
        </dgm:presLayoutVars>
      </dgm:prSet>
      <dgm:spPr/>
    </dgm:pt>
    <dgm:pt modelId="{EBF8BE1B-46AD-419E-8F52-487A08AC3543}" type="pres">
      <dgm:prSet presAssocID="{A6D9ED4C-0BD5-4E56-8CA6-F83EC534B872}" presName="rootComposite1" presStyleCnt="0"/>
      <dgm:spPr/>
    </dgm:pt>
    <dgm:pt modelId="{2CB1A1ED-5E19-45D0-814F-AE99C5FE0173}" type="pres">
      <dgm:prSet presAssocID="{A6D9ED4C-0BD5-4E56-8CA6-F83EC534B872}" presName="rootText1" presStyleLbl="node0" presStyleIdx="0" presStyleCnt="1">
        <dgm:presLayoutVars>
          <dgm:chPref val="3"/>
        </dgm:presLayoutVars>
      </dgm:prSet>
      <dgm:spPr/>
    </dgm:pt>
    <dgm:pt modelId="{B3B164C7-CDFD-483A-AD00-428E8BE40293}" type="pres">
      <dgm:prSet presAssocID="{A6D9ED4C-0BD5-4E56-8CA6-F83EC534B872}" presName="rootConnector1" presStyleLbl="node1" presStyleIdx="0" presStyleCnt="0"/>
      <dgm:spPr/>
    </dgm:pt>
    <dgm:pt modelId="{EE00F3D8-5545-4FCD-83DC-941DECECBE93}" type="pres">
      <dgm:prSet presAssocID="{A6D9ED4C-0BD5-4E56-8CA6-F83EC534B872}" presName="hierChild2" presStyleCnt="0"/>
      <dgm:spPr/>
    </dgm:pt>
    <dgm:pt modelId="{CCDE0CF3-5837-40C1-9013-709E6F75DB77}" type="pres">
      <dgm:prSet presAssocID="{A6D9ED4C-0BD5-4E56-8CA6-F83EC534B872}" presName="hierChild3" presStyleCnt="0"/>
      <dgm:spPr/>
    </dgm:pt>
    <dgm:pt modelId="{6AE6993D-18E8-4E94-877F-915DF3249E73}" type="pres">
      <dgm:prSet presAssocID="{A9D56E10-8328-459A-A818-5DBD3829AA1B}" presName="Name111" presStyleLbl="parChTrans1D2" presStyleIdx="0" presStyleCnt="4"/>
      <dgm:spPr/>
    </dgm:pt>
    <dgm:pt modelId="{698BCBDD-8105-4163-83B5-9AD20560827A}" type="pres">
      <dgm:prSet presAssocID="{1C606A64-82B6-44B7-8007-EA3C896579A3}" presName="hierRoot3" presStyleCnt="0">
        <dgm:presLayoutVars>
          <dgm:hierBranch/>
        </dgm:presLayoutVars>
      </dgm:prSet>
      <dgm:spPr/>
    </dgm:pt>
    <dgm:pt modelId="{76BC9DB7-0403-49AB-ACC3-651EA4D307F5}" type="pres">
      <dgm:prSet presAssocID="{1C606A64-82B6-44B7-8007-EA3C896579A3}" presName="rootComposite3" presStyleCnt="0"/>
      <dgm:spPr/>
    </dgm:pt>
    <dgm:pt modelId="{6E069344-5DCB-4546-B9A9-A58A2D6D7064}" type="pres">
      <dgm:prSet presAssocID="{1C606A64-82B6-44B7-8007-EA3C896579A3}" presName="rootText3" presStyleLbl="asst1" presStyleIdx="0" presStyleCnt="4">
        <dgm:presLayoutVars>
          <dgm:chPref val="3"/>
        </dgm:presLayoutVars>
      </dgm:prSet>
      <dgm:spPr/>
    </dgm:pt>
    <dgm:pt modelId="{A98FE557-8922-4A49-9E7C-230A44D29546}" type="pres">
      <dgm:prSet presAssocID="{1C606A64-82B6-44B7-8007-EA3C896579A3}" presName="rootConnector3" presStyleLbl="asst1" presStyleIdx="0" presStyleCnt="4"/>
      <dgm:spPr/>
    </dgm:pt>
    <dgm:pt modelId="{B35FA7D5-7272-4F8B-AF86-49E77DCA2DD2}" type="pres">
      <dgm:prSet presAssocID="{1C606A64-82B6-44B7-8007-EA3C896579A3}" presName="hierChild6" presStyleCnt="0"/>
      <dgm:spPr/>
    </dgm:pt>
    <dgm:pt modelId="{87FDDE06-76AE-465B-B055-FCD0CABDA7DE}" type="pres">
      <dgm:prSet presAssocID="{1C606A64-82B6-44B7-8007-EA3C896579A3}" presName="hierChild7" presStyleCnt="0"/>
      <dgm:spPr/>
    </dgm:pt>
    <dgm:pt modelId="{B64206CB-CBBE-459E-AE4E-255FC2BC6980}" type="pres">
      <dgm:prSet presAssocID="{6A0FDD81-C158-47F8-BB68-DE7F236DCC28}" presName="Name111" presStyleLbl="parChTrans1D2" presStyleIdx="1" presStyleCnt="4"/>
      <dgm:spPr/>
    </dgm:pt>
    <dgm:pt modelId="{65F3E490-D564-4E94-9B57-0D1378CADB7E}" type="pres">
      <dgm:prSet presAssocID="{6415F4E1-B955-4FC3-B989-C31610FA4170}" presName="hierRoot3" presStyleCnt="0">
        <dgm:presLayoutVars>
          <dgm:hierBranch/>
        </dgm:presLayoutVars>
      </dgm:prSet>
      <dgm:spPr/>
    </dgm:pt>
    <dgm:pt modelId="{AF4F2FC3-B885-40DF-A362-F5AC4373E845}" type="pres">
      <dgm:prSet presAssocID="{6415F4E1-B955-4FC3-B989-C31610FA4170}" presName="rootComposite3" presStyleCnt="0"/>
      <dgm:spPr/>
    </dgm:pt>
    <dgm:pt modelId="{B5808BC0-9830-4C28-8296-B2B339A577AC}" type="pres">
      <dgm:prSet presAssocID="{6415F4E1-B955-4FC3-B989-C31610FA4170}" presName="rootText3" presStyleLbl="asst1" presStyleIdx="1" presStyleCnt="4">
        <dgm:presLayoutVars>
          <dgm:chPref val="3"/>
        </dgm:presLayoutVars>
      </dgm:prSet>
      <dgm:spPr/>
    </dgm:pt>
    <dgm:pt modelId="{3F3B6A2D-9305-4B5A-B29A-4B0EA2191AA1}" type="pres">
      <dgm:prSet presAssocID="{6415F4E1-B955-4FC3-B989-C31610FA4170}" presName="rootConnector3" presStyleLbl="asst1" presStyleIdx="1" presStyleCnt="4"/>
      <dgm:spPr/>
    </dgm:pt>
    <dgm:pt modelId="{395B64DC-393F-4248-843B-508817BECCC9}" type="pres">
      <dgm:prSet presAssocID="{6415F4E1-B955-4FC3-B989-C31610FA4170}" presName="hierChild6" presStyleCnt="0"/>
      <dgm:spPr/>
    </dgm:pt>
    <dgm:pt modelId="{4FD085EA-7C91-4CED-818C-DF0F25F5158C}" type="pres">
      <dgm:prSet presAssocID="{6415F4E1-B955-4FC3-B989-C31610FA4170}" presName="hierChild7" presStyleCnt="0"/>
      <dgm:spPr/>
    </dgm:pt>
    <dgm:pt modelId="{910646A5-8184-4DFE-8F9E-E5DCB779244C}" type="pres">
      <dgm:prSet presAssocID="{82FA62A7-8644-40F4-9257-BA54BFDAE754}" presName="Name111" presStyleLbl="parChTrans1D2" presStyleIdx="2" presStyleCnt="4"/>
      <dgm:spPr/>
    </dgm:pt>
    <dgm:pt modelId="{DB07464C-B102-46A0-B632-091F6FFB4213}" type="pres">
      <dgm:prSet presAssocID="{6A6FEBA2-4B4E-4DBF-BBA6-AD7BB0FB2DA9}" presName="hierRoot3" presStyleCnt="0">
        <dgm:presLayoutVars>
          <dgm:hierBranch/>
        </dgm:presLayoutVars>
      </dgm:prSet>
      <dgm:spPr/>
    </dgm:pt>
    <dgm:pt modelId="{D3AA8F55-BA90-4A8A-96CF-5DA2CAFC5D30}" type="pres">
      <dgm:prSet presAssocID="{6A6FEBA2-4B4E-4DBF-BBA6-AD7BB0FB2DA9}" presName="rootComposite3" presStyleCnt="0"/>
      <dgm:spPr/>
    </dgm:pt>
    <dgm:pt modelId="{C3119A57-D1F1-454C-ACB3-B65941820C03}" type="pres">
      <dgm:prSet presAssocID="{6A6FEBA2-4B4E-4DBF-BBA6-AD7BB0FB2DA9}" presName="rootText3" presStyleLbl="asst1" presStyleIdx="2" presStyleCnt="4">
        <dgm:presLayoutVars>
          <dgm:chPref val="3"/>
        </dgm:presLayoutVars>
      </dgm:prSet>
      <dgm:spPr/>
    </dgm:pt>
    <dgm:pt modelId="{1611E8EA-EF8B-4F60-96EB-190CA08A2D23}" type="pres">
      <dgm:prSet presAssocID="{6A6FEBA2-4B4E-4DBF-BBA6-AD7BB0FB2DA9}" presName="rootConnector3" presStyleLbl="asst1" presStyleIdx="2" presStyleCnt="4"/>
      <dgm:spPr/>
    </dgm:pt>
    <dgm:pt modelId="{046F4AB5-F2A8-4C76-9230-2588D2310A22}" type="pres">
      <dgm:prSet presAssocID="{6A6FEBA2-4B4E-4DBF-BBA6-AD7BB0FB2DA9}" presName="hierChild6" presStyleCnt="0"/>
      <dgm:spPr/>
    </dgm:pt>
    <dgm:pt modelId="{971238BD-03D9-4FAB-B461-A75AEFDB8F4C}" type="pres">
      <dgm:prSet presAssocID="{6A6FEBA2-4B4E-4DBF-BBA6-AD7BB0FB2DA9}" presName="hierChild7" presStyleCnt="0"/>
      <dgm:spPr/>
    </dgm:pt>
    <dgm:pt modelId="{48CB8F63-F5EA-4D3E-A424-1007BD7050D5}" type="pres">
      <dgm:prSet presAssocID="{CD19C85A-6948-4A54-850E-3DE824A735C8}" presName="Name111" presStyleLbl="parChTrans1D2" presStyleIdx="3" presStyleCnt="4"/>
      <dgm:spPr/>
    </dgm:pt>
    <dgm:pt modelId="{7A8401BE-D4BC-4E90-9098-C7590C86102A}" type="pres">
      <dgm:prSet presAssocID="{428B07DA-6B16-4690-B189-97A646292CD2}" presName="hierRoot3" presStyleCnt="0">
        <dgm:presLayoutVars>
          <dgm:hierBranch val="init"/>
        </dgm:presLayoutVars>
      </dgm:prSet>
      <dgm:spPr/>
    </dgm:pt>
    <dgm:pt modelId="{9431A8A2-3CF4-4D52-99C6-1AEBD21976BE}" type="pres">
      <dgm:prSet presAssocID="{428B07DA-6B16-4690-B189-97A646292CD2}" presName="rootComposite3" presStyleCnt="0"/>
      <dgm:spPr/>
    </dgm:pt>
    <dgm:pt modelId="{D699C225-5663-46B2-807A-E7560A5C2E55}" type="pres">
      <dgm:prSet presAssocID="{428B07DA-6B16-4690-B189-97A646292CD2}" presName="rootText3" presStyleLbl="asst1" presStyleIdx="3" presStyleCnt="4">
        <dgm:presLayoutVars>
          <dgm:chPref val="3"/>
        </dgm:presLayoutVars>
      </dgm:prSet>
      <dgm:spPr/>
    </dgm:pt>
    <dgm:pt modelId="{AF85AE46-E1BD-48AA-AF6F-7D7CFA845F8B}" type="pres">
      <dgm:prSet presAssocID="{428B07DA-6B16-4690-B189-97A646292CD2}" presName="rootConnector3" presStyleLbl="asst1" presStyleIdx="3" presStyleCnt="4"/>
      <dgm:spPr/>
    </dgm:pt>
    <dgm:pt modelId="{53295E21-2843-4542-A902-DE2329E8FEE9}" type="pres">
      <dgm:prSet presAssocID="{428B07DA-6B16-4690-B189-97A646292CD2}" presName="hierChild6" presStyleCnt="0"/>
      <dgm:spPr/>
    </dgm:pt>
    <dgm:pt modelId="{CC0A0FA1-F17F-45FD-A7EC-C78D406CD396}" type="pres">
      <dgm:prSet presAssocID="{428B07DA-6B16-4690-B189-97A646292CD2}" presName="hierChild7" presStyleCnt="0"/>
      <dgm:spPr/>
    </dgm:pt>
  </dgm:ptLst>
  <dgm:cxnLst>
    <dgm:cxn modelId="{4C362008-2449-49E9-A5A6-DFB69504FA40}" type="presOf" srcId="{82FA62A7-8644-40F4-9257-BA54BFDAE754}" destId="{910646A5-8184-4DFE-8F9E-E5DCB779244C}" srcOrd="0" destOrd="0" presId="urn:microsoft.com/office/officeart/2005/8/layout/orgChart1"/>
    <dgm:cxn modelId="{90D17012-E225-46A8-B7C6-351C67A8CF5D}" srcId="{A6D9ED4C-0BD5-4E56-8CA6-F83EC534B872}" destId="{6A6FEBA2-4B4E-4DBF-BBA6-AD7BB0FB2DA9}" srcOrd="2" destOrd="0" parTransId="{82FA62A7-8644-40F4-9257-BA54BFDAE754}" sibTransId="{BF7EAB36-3D90-4C47-91AB-B89EE7AA466A}"/>
    <dgm:cxn modelId="{60C47C1A-33A7-450F-BA7A-EB06626B6637}" type="presOf" srcId="{1C606A64-82B6-44B7-8007-EA3C896579A3}" destId="{A98FE557-8922-4A49-9E7C-230A44D29546}" srcOrd="1" destOrd="0" presId="urn:microsoft.com/office/officeart/2005/8/layout/orgChart1"/>
    <dgm:cxn modelId="{4D9C461D-1DCA-4ABE-AFA0-11730735897D}" type="presOf" srcId="{428B07DA-6B16-4690-B189-97A646292CD2}" destId="{D699C225-5663-46B2-807A-E7560A5C2E55}" srcOrd="0" destOrd="0" presId="urn:microsoft.com/office/officeart/2005/8/layout/orgChart1"/>
    <dgm:cxn modelId="{B6E99E5B-5F88-47E9-888E-D072E917E20B}" type="presOf" srcId="{428B07DA-6B16-4690-B189-97A646292CD2}" destId="{AF85AE46-E1BD-48AA-AF6F-7D7CFA845F8B}" srcOrd="1" destOrd="0" presId="urn:microsoft.com/office/officeart/2005/8/layout/orgChart1"/>
    <dgm:cxn modelId="{6962FF57-A452-4C55-90A7-D0FBA7698F96}" srcId="{A6D9ED4C-0BD5-4E56-8CA6-F83EC534B872}" destId="{6415F4E1-B955-4FC3-B989-C31610FA4170}" srcOrd="1" destOrd="0" parTransId="{6A0FDD81-C158-47F8-BB68-DE7F236DCC28}" sibTransId="{E2480E85-1DE5-4903-8DB3-9A2F74E954F7}"/>
    <dgm:cxn modelId="{44DE907F-4A12-4139-8203-F8EFD76FB3F7}" srcId="{A6D9ED4C-0BD5-4E56-8CA6-F83EC534B872}" destId="{428B07DA-6B16-4690-B189-97A646292CD2}" srcOrd="3" destOrd="0" parTransId="{CD19C85A-6948-4A54-850E-3DE824A735C8}" sibTransId="{2C710D0F-DF5B-4930-AD0C-66C5A892335B}"/>
    <dgm:cxn modelId="{F262FA82-7CC4-4F45-8A98-1249D4379024}" srcId="{A6D9ED4C-0BD5-4E56-8CA6-F83EC534B872}" destId="{1C606A64-82B6-44B7-8007-EA3C896579A3}" srcOrd="0" destOrd="0" parTransId="{A9D56E10-8328-459A-A818-5DBD3829AA1B}" sibTransId="{5BC98D01-9193-4D53-831D-1E85B8EAFBE1}"/>
    <dgm:cxn modelId="{F5D51188-41B3-4A00-8406-0B9DA0243CC1}" type="presOf" srcId="{CD19C85A-6948-4A54-850E-3DE824A735C8}" destId="{48CB8F63-F5EA-4D3E-A424-1007BD7050D5}" srcOrd="0" destOrd="0" presId="urn:microsoft.com/office/officeart/2005/8/layout/orgChart1"/>
    <dgm:cxn modelId="{8249C389-C4B5-4E80-8229-0358979A08C3}" type="presOf" srcId="{6415F4E1-B955-4FC3-B989-C31610FA4170}" destId="{3F3B6A2D-9305-4B5A-B29A-4B0EA2191AA1}" srcOrd="1" destOrd="0" presId="urn:microsoft.com/office/officeart/2005/8/layout/orgChart1"/>
    <dgm:cxn modelId="{F3E34C8F-D75E-45BA-AE2C-267945A2B769}" type="presOf" srcId="{6A6FEBA2-4B4E-4DBF-BBA6-AD7BB0FB2DA9}" destId="{C3119A57-D1F1-454C-ACB3-B65941820C03}" srcOrd="0" destOrd="0" presId="urn:microsoft.com/office/officeart/2005/8/layout/orgChart1"/>
    <dgm:cxn modelId="{6535F38F-8C46-433D-B048-27B1C3DE7D64}" type="presOf" srcId="{6A0FDD81-C158-47F8-BB68-DE7F236DCC28}" destId="{B64206CB-CBBE-459E-AE4E-255FC2BC6980}" srcOrd="0" destOrd="0" presId="urn:microsoft.com/office/officeart/2005/8/layout/orgChart1"/>
    <dgm:cxn modelId="{07DDA7A3-E7CF-45BD-9934-DA469517ADAD}" type="presOf" srcId="{A9D56E10-8328-459A-A818-5DBD3829AA1B}" destId="{6AE6993D-18E8-4E94-877F-915DF3249E73}" srcOrd="0" destOrd="0" presId="urn:microsoft.com/office/officeart/2005/8/layout/orgChart1"/>
    <dgm:cxn modelId="{FFA923A8-8D37-4DD8-A8A4-56BD2F777C7E}" type="presOf" srcId="{A6D9ED4C-0BD5-4E56-8CA6-F83EC534B872}" destId="{2CB1A1ED-5E19-45D0-814F-AE99C5FE0173}" srcOrd="0" destOrd="0" presId="urn:microsoft.com/office/officeart/2005/8/layout/orgChart1"/>
    <dgm:cxn modelId="{947F32B0-594D-479D-891F-2B266EE1F185}" type="presOf" srcId="{1C606A64-82B6-44B7-8007-EA3C896579A3}" destId="{6E069344-5DCB-4546-B9A9-A58A2D6D7064}" srcOrd="0" destOrd="0" presId="urn:microsoft.com/office/officeart/2005/8/layout/orgChart1"/>
    <dgm:cxn modelId="{78647BBE-EAC7-45DF-B88E-E58DB1A71209}" type="presOf" srcId="{6415F4E1-B955-4FC3-B989-C31610FA4170}" destId="{B5808BC0-9830-4C28-8296-B2B339A577AC}" srcOrd="0" destOrd="0" presId="urn:microsoft.com/office/officeart/2005/8/layout/orgChart1"/>
    <dgm:cxn modelId="{7F440DC1-D446-4C4E-AE35-99AE70614F76}" type="presOf" srcId="{A6D9ED4C-0BD5-4E56-8CA6-F83EC534B872}" destId="{B3B164C7-CDFD-483A-AD00-428E8BE40293}" srcOrd="1" destOrd="0" presId="urn:microsoft.com/office/officeart/2005/8/layout/orgChart1"/>
    <dgm:cxn modelId="{98C79ED6-C644-49B9-9618-629A154CE4F7}" srcId="{29635C64-10F0-44EE-869D-526AE538EA08}" destId="{A6D9ED4C-0BD5-4E56-8CA6-F83EC534B872}" srcOrd="0" destOrd="0" parTransId="{677C6E18-6973-49C8-81F8-1B7CF16BF825}" sibTransId="{8FE79AC2-7F30-4BA8-BABB-AFC13EF96F96}"/>
    <dgm:cxn modelId="{6E5240DE-8D16-4D40-96C0-BB30FA802FAB}" type="presOf" srcId="{29635C64-10F0-44EE-869D-526AE538EA08}" destId="{28C00C26-5E8A-4091-993A-43A1313F0568}" srcOrd="0" destOrd="0" presId="urn:microsoft.com/office/officeart/2005/8/layout/orgChart1"/>
    <dgm:cxn modelId="{5CE4A1E7-AFC2-4157-82F8-C05FA4E0EDC4}" type="presOf" srcId="{6A6FEBA2-4B4E-4DBF-BBA6-AD7BB0FB2DA9}" destId="{1611E8EA-EF8B-4F60-96EB-190CA08A2D23}" srcOrd="1" destOrd="0" presId="urn:microsoft.com/office/officeart/2005/8/layout/orgChart1"/>
    <dgm:cxn modelId="{7CA5AD46-B347-4E17-AE4B-8B382274FF86}" type="presParOf" srcId="{28C00C26-5E8A-4091-993A-43A1313F0568}" destId="{3ED860FC-45C5-4110-8991-1A5929F8E78C}" srcOrd="0" destOrd="0" presId="urn:microsoft.com/office/officeart/2005/8/layout/orgChart1"/>
    <dgm:cxn modelId="{8F357606-C756-4E90-A63D-BAC4BF69D3B7}" type="presParOf" srcId="{3ED860FC-45C5-4110-8991-1A5929F8E78C}" destId="{EBF8BE1B-46AD-419E-8F52-487A08AC3543}" srcOrd="0" destOrd="0" presId="urn:microsoft.com/office/officeart/2005/8/layout/orgChart1"/>
    <dgm:cxn modelId="{A0C3E6F2-C644-4A93-89AE-FC4927895EFA}" type="presParOf" srcId="{EBF8BE1B-46AD-419E-8F52-487A08AC3543}" destId="{2CB1A1ED-5E19-45D0-814F-AE99C5FE0173}" srcOrd="0" destOrd="0" presId="urn:microsoft.com/office/officeart/2005/8/layout/orgChart1"/>
    <dgm:cxn modelId="{796EE234-F4C6-4AF9-BA7B-96A533E11330}" type="presParOf" srcId="{EBF8BE1B-46AD-419E-8F52-487A08AC3543}" destId="{B3B164C7-CDFD-483A-AD00-428E8BE40293}" srcOrd="1" destOrd="0" presId="urn:microsoft.com/office/officeart/2005/8/layout/orgChart1"/>
    <dgm:cxn modelId="{A7360E4F-EECB-46C6-AE3E-2365E0BD4A70}" type="presParOf" srcId="{3ED860FC-45C5-4110-8991-1A5929F8E78C}" destId="{EE00F3D8-5545-4FCD-83DC-941DECECBE93}" srcOrd="1" destOrd="0" presId="urn:microsoft.com/office/officeart/2005/8/layout/orgChart1"/>
    <dgm:cxn modelId="{AFD7223B-B7C7-45F1-BEE9-50C62D348B6D}" type="presParOf" srcId="{3ED860FC-45C5-4110-8991-1A5929F8E78C}" destId="{CCDE0CF3-5837-40C1-9013-709E6F75DB77}" srcOrd="2" destOrd="0" presId="urn:microsoft.com/office/officeart/2005/8/layout/orgChart1"/>
    <dgm:cxn modelId="{77E74541-F19E-4F8A-9350-2145E303ACD9}" type="presParOf" srcId="{CCDE0CF3-5837-40C1-9013-709E6F75DB77}" destId="{6AE6993D-18E8-4E94-877F-915DF3249E73}" srcOrd="0" destOrd="0" presId="urn:microsoft.com/office/officeart/2005/8/layout/orgChart1"/>
    <dgm:cxn modelId="{A7709BB1-CD21-42EA-B686-053153D1D606}" type="presParOf" srcId="{CCDE0CF3-5837-40C1-9013-709E6F75DB77}" destId="{698BCBDD-8105-4163-83B5-9AD20560827A}" srcOrd="1" destOrd="0" presId="urn:microsoft.com/office/officeart/2005/8/layout/orgChart1"/>
    <dgm:cxn modelId="{D31793FD-AAD2-4A62-95D7-EA9CF0AAFB90}" type="presParOf" srcId="{698BCBDD-8105-4163-83B5-9AD20560827A}" destId="{76BC9DB7-0403-49AB-ACC3-651EA4D307F5}" srcOrd="0" destOrd="0" presId="urn:microsoft.com/office/officeart/2005/8/layout/orgChart1"/>
    <dgm:cxn modelId="{0918BF06-8D28-42C8-952D-5F35A795511D}" type="presParOf" srcId="{76BC9DB7-0403-49AB-ACC3-651EA4D307F5}" destId="{6E069344-5DCB-4546-B9A9-A58A2D6D7064}" srcOrd="0" destOrd="0" presId="urn:microsoft.com/office/officeart/2005/8/layout/orgChart1"/>
    <dgm:cxn modelId="{B9B9037B-C1B0-43FF-81B0-4F1BF3ADE0D3}" type="presParOf" srcId="{76BC9DB7-0403-49AB-ACC3-651EA4D307F5}" destId="{A98FE557-8922-4A49-9E7C-230A44D29546}" srcOrd="1" destOrd="0" presId="urn:microsoft.com/office/officeart/2005/8/layout/orgChart1"/>
    <dgm:cxn modelId="{6321B2AA-2461-4FDE-A22A-AB576D9591B4}" type="presParOf" srcId="{698BCBDD-8105-4163-83B5-9AD20560827A}" destId="{B35FA7D5-7272-4F8B-AF86-49E77DCA2DD2}" srcOrd="1" destOrd="0" presId="urn:microsoft.com/office/officeart/2005/8/layout/orgChart1"/>
    <dgm:cxn modelId="{05C4FA5A-7C8C-4128-B0D9-B3652E12C6E4}" type="presParOf" srcId="{698BCBDD-8105-4163-83B5-9AD20560827A}" destId="{87FDDE06-76AE-465B-B055-FCD0CABDA7DE}" srcOrd="2" destOrd="0" presId="urn:microsoft.com/office/officeart/2005/8/layout/orgChart1"/>
    <dgm:cxn modelId="{6ED0E87B-8AD9-419B-BADA-D0123E9EB8D0}" type="presParOf" srcId="{CCDE0CF3-5837-40C1-9013-709E6F75DB77}" destId="{B64206CB-CBBE-459E-AE4E-255FC2BC6980}" srcOrd="2" destOrd="0" presId="urn:microsoft.com/office/officeart/2005/8/layout/orgChart1"/>
    <dgm:cxn modelId="{83C94488-8F05-43D0-AE1F-7FE30B2DD421}" type="presParOf" srcId="{CCDE0CF3-5837-40C1-9013-709E6F75DB77}" destId="{65F3E490-D564-4E94-9B57-0D1378CADB7E}" srcOrd="3" destOrd="0" presId="urn:microsoft.com/office/officeart/2005/8/layout/orgChart1"/>
    <dgm:cxn modelId="{3CBE41C7-1B0D-4CDB-86ED-86B7AD6CE778}" type="presParOf" srcId="{65F3E490-D564-4E94-9B57-0D1378CADB7E}" destId="{AF4F2FC3-B885-40DF-A362-F5AC4373E845}" srcOrd="0" destOrd="0" presId="urn:microsoft.com/office/officeart/2005/8/layout/orgChart1"/>
    <dgm:cxn modelId="{BA55E409-EC1E-452E-AD53-824B86A0BAA1}" type="presParOf" srcId="{AF4F2FC3-B885-40DF-A362-F5AC4373E845}" destId="{B5808BC0-9830-4C28-8296-B2B339A577AC}" srcOrd="0" destOrd="0" presId="urn:microsoft.com/office/officeart/2005/8/layout/orgChart1"/>
    <dgm:cxn modelId="{33D31A71-283A-4F49-8861-180CAF15A916}" type="presParOf" srcId="{AF4F2FC3-B885-40DF-A362-F5AC4373E845}" destId="{3F3B6A2D-9305-4B5A-B29A-4B0EA2191AA1}" srcOrd="1" destOrd="0" presId="urn:microsoft.com/office/officeart/2005/8/layout/orgChart1"/>
    <dgm:cxn modelId="{72D703A2-E6D5-4B30-A809-05B5A760ADD0}" type="presParOf" srcId="{65F3E490-D564-4E94-9B57-0D1378CADB7E}" destId="{395B64DC-393F-4248-843B-508817BECCC9}" srcOrd="1" destOrd="0" presId="urn:microsoft.com/office/officeart/2005/8/layout/orgChart1"/>
    <dgm:cxn modelId="{0EEEB6DE-B4EA-458C-B545-4E04D31F4CA6}" type="presParOf" srcId="{65F3E490-D564-4E94-9B57-0D1378CADB7E}" destId="{4FD085EA-7C91-4CED-818C-DF0F25F5158C}" srcOrd="2" destOrd="0" presId="urn:microsoft.com/office/officeart/2005/8/layout/orgChart1"/>
    <dgm:cxn modelId="{E3F02B03-5EA8-4D81-90A7-2345DC41456E}" type="presParOf" srcId="{CCDE0CF3-5837-40C1-9013-709E6F75DB77}" destId="{910646A5-8184-4DFE-8F9E-E5DCB779244C}" srcOrd="4" destOrd="0" presId="urn:microsoft.com/office/officeart/2005/8/layout/orgChart1"/>
    <dgm:cxn modelId="{2CF80DBE-23FE-4897-A4B1-E1275FB398EF}" type="presParOf" srcId="{CCDE0CF3-5837-40C1-9013-709E6F75DB77}" destId="{DB07464C-B102-46A0-B632-091F6FFB4213}" srcOrd="5" destOrd="0" presId="urn:microsoft.com/office/officeart/2005/8/layout/orgChart1"/>
    <dgm:cxn modelId="{689C951C-F7EA-4577-9996-857688A66116}" type="presParOf" srcId="{DB07464C-B102-46A0-B632-091F6FFB4213}" destId="{D3AA8F55-BA90-4A8A-96CF-5DA2CAFC5D30}" srcOrd="0" destOrd="0" presId="urn:microsoft.com/office/officeart/2005/8/layout/orgChart1"/>
    <dgm:cxn modelId="{3C4F34A0-7C09-4359-962A-E1C004C884C2}" type="presParOf" srcId="{D3AA8F55-BA90-4A8A-96CF-5DA2CAFC5D30}" destId="{C3119A57-D1F1-454C-ACB3-B65941820C03}" srcOrd="0" destOrd="0" presId="urn:microsoft.com/office/officeart/2005/8/layout/orgChart1"/>
    <dgm:cxn modelId="{B238D08E-F24B-4444-95DD-CF27BF16E78B}" type="presParOf" srcId="{D3AA8F55-BA90-4A8A-96CF-5DA2CAFC5D30}" destId="{1611E8EA-EF8B-4F60-96EB-190CA08A2D23}" srcOrd="1" destOrd="0" presId="urn:microsoft.com/office/officeart/2005/8/layout/orgChart1"/>
    <dgm:cxn modelId="{BC5AF728-E34F-4BF1-8E87-7A184A97B8BE}" type="presParOf" srcId="{DB07464C-B102-46A0-B632-091F6FFB4213}" destId="{046F4AB5-F2A8-4C76-9230-2588D2310A22}" srcOrd="1" destOrd="0" presId="urn:microsoft.com/office/officeart/2005/8/layout/orgChart1"/>
    <dgm:cxn modelId="{E00EDE94-A140-4F9B-901D-208F658EEA26}" type="presParOf" srcId="{DB07464C-B102-46A0-B632-091F6FFB4213}" destId="{971238BD-03D9-4FAB-B461-A75AEFDB8F4C}" srcOrd="2" destOrd="0" presId="urn:microsoft.com/office/officeart/2005/8/layout/orgChart1"/>
    <dgm:cxn modelId="{0F7F5575-FE10-412F-A7AC-899B2CEBBF67}" type="presParOf" srcId="{CCDE0CF3-5837-40C1-9013-709E6F75DB77}" destId="{48CB8F63-F5EA-4D3E-A424-1007BD7050D5}" srcOrd="6" destOrd="0" presId="urn:microsoft.com/office/officeart/2005/8/layout/orgChart1"/>
    <dgm:cxn modelId="{5EBB8694-F853-476B-A90F-A3D40297FA4F}" type="presParOf" srcId="{CCDE0CF3-5837-40C1-9013-709E6F75DB77}" destId="{7A8401BE-D4BC-4E90-9098-C7590C86102A}" srcOrd="7" destOrd="0" presId="urn:microsoft.com/office/officeart/2005/8/layout/orgChart1"/>
    <dgm:cxn modelId="{4E01DB0F-CBB5-42DD-9733-43A6FC7620AB}" type="presParOf" srcId="{7A8401BE-D4BC-4E90-9098-C7590C86102A}" destId="{9431A8A2-3CF4-4D52-99C6-1AEBD21976BE}" srcOrd="0" destOrd="0" presId="urn:microsoft.com/office/officeart/2005/8/layout/orgChart1"/>
    <dgm:cxn modelId="{9F0F8190-6A41-4B3B-8A78-07E05F472A73}" type="presParOf" srcId="{9431A8A2-3CF4-4D52-99C6-1AEBD21976BE}" destId="{D699C225-5663-46B2-807A-E7560A5C2E55}" srcOrd="0" destOrd="0" presId="urn:microsoft.com/office/officeart/2005/8/layout/orgChart1"/>
    <dgm:cxn modelId="{FF0F5C10-ED99-4FF8-BDB6-102D6C3B75DD}" type="presParOf" srcId="{9431A8A2-3CF4-4D52-99C6-1AEBD21976BE}" destId="{AF85AE46-E1BD-48AA-AF6F-7D7CFA845F8B}" srcOrd="1" destOrd="0" presId="urn:microsoft.com/office/officeart/2005/8/layout/orgChart1"/>
    <dgm:cxn modelId="{C3C0F8A9-6389-45AA-B3A7-94EA7340845A}" type="presParOf" srcId="{7A8401BE-D4BC-4E90-9098-C7590C86102A}" destId="{53295E21-2843-4542-A902-DE2329E8FEE9}" srcOrd="1" destOrd="0" presId="urn:microsoft.com/office/officeart/2005/8/layout/orgChart1"/>
    <dgm:cxn modelId="{2059EA5B-A9CD-49E9-A698-CB17CB1A9965}" type="presParOf" srcId="{7A8401BE-D4BC-4E90-9098-C7590C86102A}" destId="{CC0A0FA1-F17F-45FD-A7EC-C78D406CD3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635C64-10F0-44EE-869D-526AE538EA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6D9ED4C-0BD5-4E56-8CA6-F83EC534B8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Svein Helge Hofslundsengen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77C6E18-6973-49C8-81F8-1B7CF16BF825}" type="parTrans" cxnId="{98C79ED6-C644-49B9-9618-629A154CE4F7}">
      <dgm:prSet/>
      <dgm:spPr/>
      <dgm:t>
        <a:bodyPr/>
        <a:lstStyle/>
        <a:p>
          <a:endParaRPr lang="nn-NO"/>
        </a:p>
      </dgm:t>
    </dgm:pt>
    <dgm:pt modelId="{8FE79AC2-7F30-4BA8-BABB-AFC13EF96F96}" type="sibTrans" cxnId="{98C79ED6-C644-49B9-9618-629A154CE4F7}">
      <dgm:prSet/>
      <dgm:spPr/>
      <dgm:t>
        <a:bodyPr/>
        <a:lstStyle/>
        <a:p>
          <a:endParaRPr lang="nn-NO"/>
        </a:p>
      </dgm:t>
    </dgm:pt>
    <dgm:pt modelId="{1C606A64-82B6-44B7-8007-EA3C896579A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Økonomileiar</a:t>
          </a:r>
        </a:p>
      </dgm:t>
    </dgm:pt>
    <dgm:pt modelId="{A9D56E10-8328-459A-A818-5DBD3829AA1B}" type="parTrans" cxnId="{F262FA82-7CC4-4F45-8A98-1249D4379024}">
      <dgm:prSet/>
      <dgm:spPr/>
      <dgm:t>
        <a:bodyPr/>
        <a:lstStyle/>
        <a:p>
          <a:endParaRPr lang="nn-NO"/>
        </a:p>
      </dgm:t>
    </dgm:pt>
    <dgm:pt modelId="{5BC98D01-9193-4D53-831D-1E85B8EAFBE1}" type="sibTrans" cxnId="{F262FA82-7CC4-4F45-8A98-1249D4379024}">
      <dgm:prSet/>
      <dgm:spPr/>
      <dgm:t>
        <a:bodyPr/>
        <a:lstStyle/>
        <a:p>
          <a:endParaRPr lang="nn-NO"/>
        </a:p>
      </dgm:t>
    </dgm:pt>
    <dgm:pt modelId="{6415F4E1-B955-4FC3-B989-C31610FA4170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Assisterande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</dgm:t>
    </dgm:pt>
    <dgm:pt modelId="{6A0FDD81-C158-47F8-BB68-DE7F236DCC28}" type="parTrans" cxnId="{6962FF57-A452-4C55-90A7-D0FBA7698F96}">
      <dgm:prSet/>
      <dgm:spPr/>
      <dgm:t>
        <a:bodyPr/>
        <a:lstStyle/>
        <a:p>
          <a:endParaRPr lang="nn-NO"/>
        </a:p>
      </dgm:t>
    </dgm:pt>
    <dgm:pt modelId="{E2480E85-1DE5-4903-8DB3-9A2F74E954F7}" type="sibTrans" cxnId="{6962FF57-A452-4C55-90A7-D0FBA7698F96}">
      <dgm:prSet/>
      <dgm:spPr/>
      <dgm:t>
        <a:bodyPr/>
        <a:lstStyle/>
        <a:p>
          <a:endParaRPr lang="nn-NO"/>
        </a:p>
      </dgm:t>
    </dgm:pt>
    <dgm:pt modelId="{6A6FEBA2-4B4E-4DBF-BBA6-AD7BB0FB2DA9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Oppvekstleiar</a:t>
          </a:r>
        </a:p>
      </dgm:t>
    </dgm:pt>
    <dgm:pt modelId="{82FA62A7-8644-40F4-9257-BA54BFDAE754}" type="parTrans" cxnId="{90D17012-E225-46A8-B7C6-351C67A8CF5D}">
      <dgm:prSet/>
      <dgm:spPr/>
      <dgm:t>
        <a:bodyPr/>
        <a:lstStyle/>
        <a:p>
          <a:endParaRPr lang="nn-NO"/>
        </a:p>
      </dgm:t>
    </dgm:pt>
    <dgm:pt modelId="{BF7EAB36-3D90-4C47-91AB-B89EE7AA466A}" type="sibTrans" cxnId="{90D17012-E225-46A8-B7C6-351C67A8CF5D}">
      <dgm:prSet/>
      <dgm:spPr/>
      <dgm:t>
        <a:bodyPr/>
        <a:lstStyle/>
        <a:p>
          <a:endParaRPr lang="nn-NO"/>
        </a:p>
      </dgm:t>
    </dgm:pt>
    <dgm:pt modelId="{428B07DA-6B16-4690-B189-97A646292CD2}" type="asst">
      <dgm:prSet/>
      <dgm:spPr/>
      <dgm:t>
        <a:bodyPr/>
        <a:lstStyle/>
        <a:p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Helse- og </a:t>
          </a:r>
        </a:p>
        <a:p>
          <a:r>
            <a:rPr kumimoji="0" lang="nn-NO" alt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omsorgsleiar </a:t>
          </a:r>
          <a:endParaRPr lang="nn-NO" dirty="0">
            <a:solidFill>
              <a:schemeClr val="tx1"/>
            </a:solidFill>
            <a:latin typeface="+mj-lt"/>
          </a:endParaRPr>
        </a:p>
      </dgm:t>
    </dgm:pt>
    <dgm:pt modelId="{CD19C85A-6948-4A54-850E-3DE824A735C8}" type="parTrans" cxnId="{44DE907F-4A12-4139-8203-F8EFD76FB3F7}">
      <dgm:prSet/>
      <dgm:spPr/>
      <dgm:t>
        <a:bodyPr/>
        <a:lstStyle/>
        <a:p>
          <a:endParaRPr lang="nn-NO"/>
        </a:p>
      </dgm:t>
    </dgm:pt>
    <dgm:pt modelId="{2C710D0F-DF5B-4930-AD0C-66C5A892335B}" type="sibTrans" cxnId="{44DE907F-4A12-4139-8203-F8EFD76FB3F7}">
      <dgm:prSet/>
      <dgm:spPr/>
      <dgm:t>
        <a:bodyPr/>
        <a:lstStyle/>
        <a:p>
          <a:endParaRPr lang="nn-NO"/>
        </a:p>
      </dgm:t>
    </dgm:pt>
    <dgm:pt modelId="{28C00C26-5E8A-4091-993A-43A1313F0568}" type="pres">
      <dgm:prSet presAssocID="{29635C64-10F0-44EE-869D-526AE538EA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D860FC-45C5-4110-8991-1A5929F8E78C}" type="pres">
      <dgm:prSet presAssocID="{A6D9ED4C-0BD5-4E56-8CA6-F83EC534B872}" presName="hierRoot1" presStyleCnt="0">
        <dgm:presLayoutVars>
          <dgm:hierBranch/>
        </dgm:presLayoutVars>
      </dgm:prSet>
      <dgm:spPr/>
    </dgm:pt>
    <dgm:pt modelId="{EBF8BE1B-46AD-419E-8F52-487A08AC3543}" type="pres">
      <dgm:prSet presAssocID="{A6D9ED4C-0BD5-4E56-8CA6-F83EC534B872}" presName="rootComposite1" presStyleCnt="0"/>
      <dgm:spPr/>
    </dgm:pt>
    <dgm:pt modelId="{2CB1A1ED-5E19-45D0-814F-AE99C5FE0173}" type="pres">
      <dgm:prSet presAssocID="{A6D9ED4C-0BD5-4E56-8CA6-F83EC534B872}" presName="rootText1" presStyleLbl="node0" presStyleIdx="0" presStyleCnt="1" custScaleX="67492" custScaleY="99420" custLinFactNeighborY="-6457">
        <dgm:presLayoutVars>
          <dgm:chPref val="3"/>
        </dgm:presLayoutVars>
      </dgm:prSet>
      <dgm:spPr/>
    </dgm:pt>
    <dgm:pt modelId="{B3B164C7-CDFD-483A-AD00-428E8BE40293}" type="pres">
      <dgm:prSet presAssocID="{A6D9ED4C-0BD5-4E56-8CA6-F83EC534B872}" presName="rootConnector1" presStyleLbl="node1" presStyleIdx="0" presStyleCnt="0"/>
      <dgm:spPr/>
    </dgm:pt>
    <dgm:pt modelId="{EE00F3D8-5545-4FCD-83DC-941DECECBE93}" type="pres">
      <dgm:prSet presAssocID="{A6D9ED4C-0BD5-4E56-8CA6-F83EC534B872}" presName="hierChild2" presStyleCnt="0"/>
      <dgm:spPr/>
    </dgm:pt>
    <dgm:pt modelId="{CCDE0CF3-5837-40C1-9013-709E6F75DB77}" type="pres">
      <dgm:prSet presAssocID="{A6D9ED4C-0BD5-4E56-8CA6-F83EC534B872}" presName="hierChild3" presStyleCnt="0"/>
      <dgm:spPr/>
    </dgm:pt>
    <dgm:pt modelId="{6AE6993D-18E8-4E94-877F-915DF3249E73}" type="pres">
      <dgm:prSet presAssocID="{A9D56E10-8328-459A-A818-5DBD3829AA1B}" presName="Name111" presStyleLbl="parChTrans1D2" presStyleIdx="0" presStyleCnt="4"/>
      <dgm:spPr/>
    </dgm:pt>
    <dgm:pt modelId="{698BCBDD-8105-4163-83B5-9AD20560827A}" type="pres">
      <dgm:prSet presAssocID="{1C606A64-82B6-44B7-8007-EA3C896579A3}" presName="hierRoot3" presStyleCnt="0">
        <dgm:presLayoutVars>
          <dgm:hierBranch/>
        </dgm:presLayoutVars>
      </dgm:prSet>
      <dgm:spPr/>
    </dgm:pt>
    <dgm:pt modelId="{76BC9DB7-0403-49AB-ACC3-651EA4D307F5}" type="pres">
      <dgm:prSet presAssocID="{1C606A64-82B6-44B7-8007-EA3C896579A3}" presName="rootComposite3" presStyleCnt="0"/>
      <dgm:spPr/>
    </dgm:pt>
    <dgm:pt modelId="{6E069344-5DCB-4546-B9A9-A58A2D6D7064}" type="pres">
      <dgm:prSet presAssocID="{1C606A64-82B6-44B7-8007-EA3C896579A3}" presName="rootText3" presStyleLbl="asst1" presStyleIdx="0" presStyleCnt="4" custScaleX="53199" custScaleY="77547" custLinFactNeighborX="22419" custLinFactNeighborY="-9491">
        <dgm:presLayoutVars>
          <dgm:chPref val="3"/>
        </dgm:presLayoutVars>
      </dgm:prSet>
      <dgm:spPr/>
    </dgm:pt>
    <dgm:pt modelId="{A98FE557-8922-4A49-9E7C-230A44D29546}" type="pres">
      <dgm:prSet presAssocID="{1C606A64-82B6-44B7-8007-EA3C896579A3}" presName="rootConnector3" presStyleLbl="asst1" presStyleIdx="0" presStyleCnt="4"/>
      <dgm:spPr/>
    </dgm:pt>
    <dgm:pt modelId="{B35FA7D5-7272-4F8B-AF86-49E77DCA2DD2}" type="pres">
      <dgm:prSet presAssocID="{1C606A64-82B6-44B7-8007-EA3C896579A3}" presName="hierChild6" presStyleCnt="0"/>
      <dgm:spPr/>
    </dgm:pt>
    <dgm:pt modelId="{87FDDE06-76AE-465B-B055-FCD0CABDA7DE}" type="pres">
      <dgm:prSet presAssocID="{1C606A64-82B6-44B7-8007-EA3C896579A3}" presName="hierChild7" presStyleCnt="0"/>
      <dgm:spPr/>
    </dgm:pt>
    <dgm:pt modelId="{B64206CB-CBBE-459E-AE4E-255FC2BC6980}" type="pres">
      <dgm:prSet presAssocID="{6A0FDD81-C158-47F8-BB68-DE7F236DCC28}" presName="Name111" presStyleLbl="parChTrans1D2" presStyleIdx="1" presStyleCnt="4"/>
      <dgm:spPr/>
    </dgm:pt>
    <dgm:pt modelId="{65F3E490-D564-4E94-9B57-0D1378CADB7E}" type="pres">
      <dgm:prSet presAssocID="{6415F4E1-B955-4FC3-B989-C31610FA4170}" presName="hierRoot3" presStyleCnt="0">
        <dgm:presLayoutVars>
          <dgm:hierBranch/>
        </dgm:presLayoutVars>
      </dgm:prSet>
      <dgm:spPr/>
    </dgm:pt>
    <dgm:pt modelId="{AF4F2FC3-B885-40DF-A362-F5AC4373E845}" type="pres">
      <dgm:prSet presAssocID="{6415F4E1-B955-4FC3-B989-C31610FA4170}" presName="rootComposite3" presStyleCnt="0"/>
      <dgm:spPr/>
    </dgm:pt>
    <dgm:pt modelId="{B5808BC0-9830-4C28-8296-B2B339A577AC}" type="pres">
      <dgm:prSet presAssocID="{6415F4E1-B955-4FC3-B989-C31610FA4170}" presName="rootText3" presStyleLbl="asst1" presStyleIdx="1" presStyleCnt="4" custScaleX="53257" custScaleY="77520" custLinFactNeighborX="1724" custLinFactNeighborY="-9326">
        <dgm:presLayoutVars>
          <dgm:chPref val="3"/>
        </dgm:presLayoutVars>
      </dgm:prSet>
      <dgm:spPr/>
    </dgm:pt>
    <dgm:pt modelId="{3F3B6A2D-9305-4B5A-B29A-4B0EA2191AA1}" type="pres">
      <dgm:prSet presAssocID="{6415F4E1-B955-4FC3-B989-C31610FA4170}" presName="rootConnector3" presStyleLbl="asst1" presStyleIdx="1" presStyleCnt="4"/>
      <dgm:spPr/>
    </dgm:pt>
    <dgm:pt modelId="{395B64DC-393F-4248-843B-508817BECCC9}" type="pres">
      <dgm:prSet presAssocID="{6415F4E1-B955-4FC3-B989-C31610FA4170}" presName="hierChild6" presStyleCnt="0"/>
      <dgm:spPr/>
    </dgm:pt>
    <dgm:pt modelId="{4FD085EA-7C91-4CED-818C-DF0F25F5158C}" type="pres">
      <dgm:prSet presAssocID="{6415F4E1-B955-4FC3-B989-C31610FA4170}" presName="hierChild7" presStyleCnt="0"/>
      <dgm:spPr/>
    </dgm:pt>
    <dgm:pt modelId="{910646A5-8184-4DFE-8F9E-E5DCB779244C}" type="pres">
      <dgm:prSet presAssocID="{82FA62A7-8644-40F4-9257-BA54BFDAE754}" presName="Name111" presStyleLbl="parChTrans1D2" presStyleIdx="2" presStyleCnt="4"/>
      <dgm:spPr/>
    </dgm:pt>
    <dgm:pt modelId="{DB07464C-B102-46A0-B632-091F6FFB4213}" type="pres">
      <dgm:prSet presAssocID="{6A6FEBA2-4B4E-4DBF-BBA6-AD7BB0FB2DA9}" presName="hierRoot3" presStyleCnt="0">
        <dgm:presLayoutVars>
          <dgm:hierBranch/>
        </dgm:presLayoutVars>
      </dgm:prSet>
      <dgm:spPr/>
    </dgm:pt>
    <dgm:pt modelId="{D3AA8F55-BA90-4A8A-96CF-5DA2CAFC5D30}" type="pres">
      <dgm:prSet presAssocID="{6A6FEBA2-4B4E-4DBF-BBA6-AD7BB0FB2DA9}" presName="rootComposite3" presStyleCnt="0"/>
      <dgm:spPr/>
    </dgm:pt>
    <dgm:pt modelId="{C3119A57-D1F1-454C-ACB3-B65941820C03}" type="pres">
      <dgm:prSet presAssocID="{6A6FEBA2-4B4E-4DBF-BBA6-AD7BB0FB2DA9}" presName="rootText3" presStyleLbl="asst1" presStyleIdx="2" presStyleCnt="4" custScaleX="53199" custScaleY="77520" custLinFactNeighborX="22419" custLinFactNeighborY="-4596">
        <dgm:presLayoutVars>
          <dgm:chPref val="3"/>
        </dgm:presLayoutVars>
      </dgm:prSet>
      <dgm:spPr/>
    </dgm:pt>
    <dgm:pt modelId="{1611E8EA-EF8B-4F60-96EB-190CA08A2D23}" type="pres">
      <dgm:prSet presAssocID="{6A6FEBA2-4B4E-4DBF-BBA6-AD7BB0FB2DA9}" presName="rootConnector3" presStyleLbl="asst1" presStyleIdx="2" presStyleCnt="4"/>
      <dgm:spPr/>
    </dgm:pt>
    <dgm:pt modelId="{046F4AB5-F2A8-4C76-9230-2588D2310A22}" type="pres">
      <dgm:prSet presAssocID="{6A6FEBA2-4B4E-4DBF-BBA6-AD7BB0FB2DA9}" presName="hierChild6" presStyleCnt="0"/>
      <dgm:spPr/>
    </dgm:pt>
    <dgm:pt modelId="{971238BD-03D9-4FAB-B461-A75AEFDB8F4C}" type="pres">
      <dgm:prSet presAssocID="{6A6FEBA2-4B4E-4DBF-BBA6-AD7BB0FB2DA9}" presName="hierChild7" presStyleCnt="0"/>
      <dgm:spPr/>
    </dgm:pt>
    <dgm:pt modelId="{48CB8F63-F5EA-4D3E-A424-1007BD7050D5}" type="pres">
      <dgm:prSet presAssocID="{CD19C85A-6948-4A54-850E-3DE824A735C8}" presName="Name111" presStyleLbl="parChTrans1D2" presStyleIdx="3" presStyleCnt="4"/>
      <dgm:spPr/>
    </dgm:pt>
    <dgm:pt modelId="{7A8401BE-D4BC-4E90-9098-C7590C86102A}" type="pres">
      <dgm:prSet presAssocID="{428B07DA-6B16-4690-B189-97A646292CD2}" presName="hierRoot3" presStyleCnt="0">
        <dgm:presLayoutVars>
          <dgm:hierBranch val="init"/>
        </dgm:presLayoutVars>
      </dgm:prSet>
      <dgm:spPr/>
    </dgm:pt>
    <dgm:pt modelId="{9431A8A2-3CF4-4D52-99C6-1AEBD21976BE}" type="pres">
      <dgm:prSet presAssocID="{428B07DA-6B16-4690-B189-97A646292CD2}" presName="rootComposite3" presStyleCnt="0"/>
      <dgm:spPr/>
    </dgm:pt>
    <dgm:pt modelId="{D699C225-5663-46B2-807A-E7560A5C2E55}" type="pres">
      <dgm:prSet presAssocID="{428B07DA-6B16-4690-B189-97A646292CD2}" presName="rootText3" presStyleLbl="asst1" presStyleIdx="3" presStyleCnt="4" custScaleX="53199" custScaleY="77520" custLinFactNeighborX="-19840" custLinFactNeighborY="-4595">
        <dgm:presLayoutVars>
          <dgm:chPref val="3"/>
        </dgm:presLayoutVars>
      </dgm:prSet>
      <dgm:spPr/>
    </dgm:pt>
    <dgm:pt modelId="{AF85AE46-E1BD-48AA-AF6F-7D7CFA845F8B}" type="pres">
      <dgm:prSet presAssocID="{428B07DA-6B16-4690-B189-97A646292CD2}" presName="rootConnector3" presStyleLbl="asst1" presStyleIdx="3" presStyleCnt="4"/>
      <dgm:spPr/>
    </dgm:pt>
    <dgm:pt modelId="{53295E21-2843-4542-A902-DE2329E8FEE9}" type="pres">
      <dgm:prSet presAssocID="{428B07DA-6B16-4690-B189-97A646292CD2}" presName="hierChild6" presStyleCnt="0"/>
      <dgm:spPr/>
    </dgm:pt>
    <dgm:pt modelId="{CC0A0FA1-F17F-45FD-A7EC-C78D406CD396}" type="pres">
      <dgm:prSet presAssocID="{428B07DA-6B16-4690-B189-97A646292CD2}" presName="hierChild7" presStyleCnt="0"/>
      <dgm:spPr/>
    </dgm:pt>
  </dgm:ptLst>
  <dgm:cxnLst>
    <dgm:cxn modelId="{7F9ED501-5D50-44E6-9F92-7D7CD881632B}" type="presOf" srcId="{A6D9ED4C-0BD5-4E56-8CA6-F83EC534B872}" destId="{2CB1A1ED-5E19-45D0-814F-AE99C5FE0173}" srcOrd="0" destOrd="0" presId="urn:microsoft.com/office/officeart/2005/8/layout/orgChart1"/>
    <dgm:cxn modelId="{BC1B4D0A-95F6-49A8-9C05-91EAF4384565}" type="presOf" srcId="{6A0FDD81-C158-47F8-BB68-DE7F236DCC28}" destId="{B64206CB-CBBE-459E-AE4E-255FC2BC6980}" srcOrd="0" destOrd="0" presId="urn:microsoft.com/office/officeart/2005/8/layout/orgChart1"/>
    <dgm:cxn modelId="{90D17012-E225-46A8-B7C6-351C67A8CF5D}" srcId="{A6D9ED4C-0BD5-4E56-8CA6-F83EC534B872}" destId="{6A6FEBA2-4B4E-4DBF-BBA6-AD7BB0FB2DA9}" srcOrd="2" destOrd="0" parTransId="{82FA62A7-8644-40F4-9257-BA54BFDAE754}" sibTransId="{BF7EAB36-3D90-4C47-91AB-B89EE7AA466A}"/>
    <dgm:cxn modelId="{6DF2C213-AAFC-4563-9A95-957954D4148A}" type="presOf" srcId="{CD19C85A-6948-4A54-850E-3DE824A735C8}" destId="{48CB8F63-F5EA-4D3E-A424-1007BD7050D5}" srcOrd="0" destOrd="0" presId="urn:microsoft.com/office/officeart/2005/8/layout/orgChart1"/>
    <dgm:cxn modelId="{D003E95F-0E4D-4FAE-BEF0-4A52300F0D31}" type="presOf" srcId="{A9D56E10-8328-459A-A818-5DBD3829AA1B}" destId="{6AE6993D-18E8-4E94-877F-915DF3249E73}" srcOrd="0" destOrd="0" presId="urn:microsoft.com/office/officeart/2005/8/layout/orgChart1"/>
    <dgm:cxn modelId="{0A162460-212B-4C75-B2A0-500F3D39AAF9}" type="presOf" srcId="{428B07DA-6B16-4690-B189-97A646292CD2}" destId="{AF85AE46-E1BD-48AA-AF6F-7D7CFA845F8B}" srcOrd="1" destOrd="0" presId="urn:microsoft.com/office/officeart/2005/8/layout/orgChart1"/>
    <dgm:cxn modelId="{5603024F-2A11-42C3-A3FC-3AB0C4B7D8CA}" type="presOf" srcId="{6415F4E1-B955-4FC3-B989-C31610FA4170}" destId="{B5808BC0-9830-4C28-8296-B2B339A577AC}" srcOrd="0" destOrd="0" presId="urn:microsoft.com/office/officeart/2005/8/layout/orgChart1"/>
    <dgm:cxn modelId="{BCE6DF70-32DC-46A8-B3F7-149575E26996}" type="presOf" srcId="{6415F4E1-B955-4FC3-B989-C31610FA4170}" destId="{3F3B6A2D-9305-4B5A-B29A-4B0EA2191AA1}" srcOrd="1" destOrd="0" presId="urn:microsoft.com/office/officeart/2005/8/layout/orgChart1"/>
    <dgm:cxn modelId="{6962FF57-A452-4C55-90A7-D0FBA7698F96}" srcId="{A6D9ED4C-0BD5-4E56-8CA6-F83EC534B872}" destId="{6415F4E1-B955-4FC3-B989-C31610FA4170}" srcOrd="1" destOrd="0" parTransId="{6A0FDD81-C158-47F8-BB68-DE7F236DCC28}" sibTransId="{E2480E85-1DE5-4903-8DB3-9A2F74E954F7}"/>
    <dgm:cxn modelId="{0EFEA678-D775-403F-964F-19D3B2B9716B}" type="presOf" srcId="{A6D9ED4C-0BD5-4E56-8CA6-F83EC534B872}" destId="{B3B164C7-CDFD-483A-AD00-428E8BE40293}" srcOrd="1" destOrd="0" presId="urn:microsoft.com/office/officeart/2005/8/layout/orgChart1"/>
    <dgm:cxn modelId="{44DE907F-4A12-4139-8203-F8EFD76FB3F7}" srcId="{A6D9ED4C-0BD5-4E56-8CA6-F83EC534B872}" destId="{428B07DA-6B16-4690-B189-97A646292CD2}" srcOrd="3" destOrd="0" parTransId="{CD19C85A-6948-4A54-850E-3DE824A735C8}" sibTransId="{2C710D0F-DF5B-4930-AD0C-66C5A892335B}"/>
    <dgm:cxn modelId="{A6451281-7844-429A-AFEA-C87C0187CBFC}" type="presOf" srcId="{6A6FEBA2-4B4E-4DBF-BBA6-AD7BB0FB2DA9}" destId="{1611E8EA-EF8B-4F60-96EB-190CA08A2D23}" srcOrd="1" destOrd="0" presId="urn:microsoft.com/office/officeart/2005/8/layout/orgChart1"/>
    <dgm:cxn modelId="{F262FA82-7CC4-4F45-8A98-1249D4379024}" srcId="{A6D9ED4C-0BD5-4E56-8CA6-F83EC534B872}" destId="{1C606A64-82B6-44B7-8007-EA3C896579A3}" srcOrd="0" destOrd="0" parTransId="{A9D56E10-8328-459A-A818-5DBD3829AA1B}" sibTransId="{5BC98D01-9193-4D53-831D-1E85B8EAFBE1}"/>
    <dgm:cxn modelId="{B92CE68B-D4D5-4430-AA41-72FFAC02F598}" type="presOf" srcId="{428B07DA-6B16-4690-B189-97A646292CD2}" destId="{D699C225-5663-46B2-807A-E7560A5C2E55}" srcOrd="0" destOrd="0" presId="urn:microsoft.com/office/officeart/2005/8/layout/orgChart1"/>
    <dgm:cxn modelId="{52B48796-9BA4-4596-A89A-DF826101DA72}" type="presOf" srcId="{6A6FEBA2-4B4E-4DBF-BBA6-AD7BB0FB2DA9}" destId="{C3119A57-D1F1-454C-ACB3-B65941820C03}" srcOrd="0" destOrd="0" presId="urn:microsoft.com/office/officeart/2005/8/layout/orgChart1"/>
    <dgm:cxn modelId="{A61084C2-6C22-49AA-9E16-FB483FFAAEA1}" type="presOf" srcId="{1C606A64-82B6-44B7-8007-EA3C896579A3}" destId="{6E069344-5DCB-4546-B9A9-A58A2D6D7064}" srcOrd="0" destOrd="0" presId="urn:microsoft.com/office/officeart/2005/8/layout/orgChart1"/>
    <dgm:cxn modelId="{800A48C8-EF62-48F5-83FF-F90AC2597316}" type="presOf" srcId="{82FA62A7-8644-40F4-9257-BA54BFDAE754}" destId="{910646A5-8184-4DFE-8F9E-E5DCB779244C}" srcOrd="0" destOrd="0" presId="urn:microsoft.com/office/officeart/2005/8/layout/orgChart1"/>
    <dgm:cxn modelId="{92255ACD-5F14-4456-B1D7-FB0E51D56F9E}" type="presOf" srcId="{29635C64-10F0-44EE-869D-526AE538EA08}" destId="{28C00C26-5E8A-4091-993A-43A1313F0568}" srcOrd="0" destOrd="0" presId="urn:microsoft.com/office/officeart/2005/8/layout/orgChart1"/>
    <dgm:cxn modelId="{98C79ED6-C644-49B9-9618-629A154CE4F7}" srcId="{29635C64-10F0-44EE-869D-526AE538EA08}" destId="{A6D9ED4C-0BD5-4E56-8CA6-F83EC534B872}" srcOrd="0" destOrd="0" parTransId="{677C6E18-6973-49C8-81F8-1B7CF16BF825}" sibTransId="{8FE79AC2-7F30-4BA8-BABB-AFC13EF96F96}"/>
    <dgm:cxn modelId="{094341EE-C264-4EB5-B64D-19C3B65902DA}" type="presOf" srcId="{1C606A64-82B6-44B7-8007-EA3C896579A3}" destId="{A98FE557-8922-4A49-9E7C-230A44D29546}" srcOrd="1" destOrd="0" presId="urn:microsoft.com/office/officeart/2005/8/layout/orgChart1"/>
    <dgm:cxn modelId="{8C83FA37-7E3A-4855-8611-B19A70AD576F}" type="presParOf" srcId="{28C00C26-5E8A-4091-993A-43A1313F0568}" destId="{3ED860FC-45C5-4110-8991-1A5929F8E78C}" srcOrd="0" destOrd="0" presId="urn:microsoft.com/office/officeart/2005/8/layout/orgChart1"/>
    <dgm:cxn modelId="{FEF0974E-7952-4CD3-86E4-ABB87532A2B7}" type="presParOf" srcId="{3ED860FC-45C5-4110-8991-1A5929F8E78C}" destId="{EBF8BE1B-46AD-419E-8F52-487A08AC3543}" srcOrd="0" destOrd="0" presId="urn:microsoft.com/office/officeart/2005/8/layout/orgChart1"/>
    <dgm:cxn modelId="{7FD115AC-4843-42AB-8A9A-C4E5F78266F9}" type="presParOf" srcId="{EBF8BE1B-46AD-419E-8F52-487A08AC3543}" destId="{2CB1A1ED-5E19-45D0-814F-AE99C5FE0173}" srcOrd="0" destOrd="0" presId="urn:microsoft.com/office/officeart/2005/8/layout/orgChart1"/>
    <dgm:cxn modelId="{4CB14A27-1BE6-415F-928B-318BC4ADBCDC}" type="presParOf" srcId="{EBF8BE1B-46AD-419E-8F52-487A08AC3543}" destId="{B3B164C7-CDFD-483A-AD00-428E8BE40293}" srcOrd="1" destOrd="0" presId="urn:microsoft.com/office/officeart/2005/8/layout/orgChart1"/>
    <dgm:cxn modelId="{1800FE20-F198-4555-B033-A9DEDDC6B6DC}" type="presParOf" srcId="{3ED860FC-45C5-4110-8991-1A5929F8E78C}" destId="{EE00F3D8-5545-4FCD-83DC-941DECECBE93}" srcOrd="1" destOrd="0" presId="urn:microsoft.com/office/officeart/2005/8/layout/orgChart1"/>
    <dgm:cxn modelId="{B286C526-08F2-4111-A177-AE0981B911C9}" type="presParOf" srcId="{3ED860FC-45C5-4110-8991-1A5929F8E78C}" destId="{CCDE0CF3-5837-40C1-9013-709E6F75DB77}" srcOrd="2" destOrd="0" presId="urn:microsoft.com/office/officeart/2005/8/layout/orgChart1"/>
    <dgm:cxn modelId="{47CFDEF0-2B0B-4449-9B81-8C794EEE39A6}" type="presParOf" srcId="{CCDE0CF3-5837-40C1-9013-709E6F75DB77}" destId="{6AE6993D-18E8-4E94-877F-915DF3249E73}" srcOrd="0" destOrd="0" presId="urn:microsoft.com/office/officeart/2005/8/layout/orgChart1"/>
    <dgm:cxn modelId="{8705B3A1-3026-4D6D-8E80-3FE30E371144}" type="presParOf" srcId="{CCDE0CF3-5837-40C1-9013-709E6F75DB77}" destId="{698BCBDD-8105-4163-83B5-9AD20560827A}" srcOrd="1" destOrd="0" presId="urn:microsoft.com/office/officeart/2005/8/layout/orgChart1"/>
    <dgm:cxn modelId="{B16271BC-C442-4B93-AE60-2063ED8A2FC2}" type="presParOf" srcId="{698BCBDD-8105-4163-83B5-9AD20560827A}" destId="{76BC9DB7-0403-49AB-ACC3-651EA4D307F5}" srcOrd="0" destOrd="0" presId="urn:microsoft.com/office/officeart/2005/8/layout/orgChart1"/>
    <dgm:cxn modelId="{D0D03838-D95F-412D-8AA2-3BD8EE0416EF}" type="presParOf" srcId="{76BC9DB7-0403-49AB-ACC3-651EA4D307F5}" destId="{6E069344-5DCB-4546-B9A9-A58A2D6D7064}" srcOrd="0" destOrd="0" presId="urn:microsoft.com/office/officeart/2005/8/layout/orgChart1"/>
    <dgm:cxn modelId="{A1C97062-3912-4A80-B985-C9B276DBDE6B}" type="presParOf" srcId="{76BC9DB7-0403-49AB-ACC3-651EA4D307F5}" destId="{A98FE557-8922-4A49-9E7C-230A44D29546}" srcOrd="1" destOrd="0" presId="urn:microsoft.com/office/officeart/2005/8/layout/orgChart1"/>
    <dgm:cxn modelId="{568872C2-CBC7-403D-9F2D-EBAE74BFF0C3}" type="presParOf" srcId="{698BCBDD-8105-4163-83B5-9AD20560827A}" destId="{B35FA7D5-7272-4F8B-AF86-49E77DCA2DD2}" srcOrd="1" destOrd="0" presId="urn:microsoft.com/office/officeart/2005/8/layout/orgChart1"/>
    <dgm:cxn modelId="{7A743EB1-391F-4485-BC3E-281262ABFE3F}" type="presParOf" srcId="{698BCBDD-8105-4163-83B5-9AD20560827A}" destId="{87FDDE06-76AE-465B-B055-FCD0CABDA7DE}" srcOrd="2" destOrd="0" presId="urn:microsoft.com/office/officeart/2005/8/layout/orgChart1"/>
    <dgm:cxn modelId="{5ED92BB7-C53B-406E-9D08-8D60B8999C86}" type="presParOf" srcId="{CCDE0CF3-5837-40C1-9013-709E6F75DB77}" destId="{B64206CB-CBBE-459E-AE4E-255FC2BC6980}" srcOrd="2" destOrd="0" presId="urn:microsoft.com/office/officeart/2005/8/layout/orgChart1"/>
    <dgm:cxn modelId="{233AB3EF-E59E-40CA-9EBE-7BC9C111E636}" type="presParOf" srcId="{CCDE0CF3-5837-40C1-9013-709E6F75DB77}" destId="{65F3E490-D564-4E94-9B57-0D1378CADB7E}" srcOrd="3" destOrd="0" presId="urn:microsoft.com/office/officeart/2005/8/layout/orgChart1"/>
    <dgm:cxn modelId="{B1F2BDED-6A98-400C-81B4-35C585DD5CA0}" type="presParOf" srcId="{65F3E490-D564-4E94-9B57-0D1378CADB7E}" destId="{AF4F2FC3-B885-40DF-A362-F5AC4373E845}" srcOrd="0" destOrd="0" presId="urn:microsoft.com/office/officeart/2005/8/layout/orgChart1"/>
    <dgm:cxn modelId="{00A1A8A0-C3AE-4B1F-9A15-C66F9D863514}" type="presParOf" srcId="{AF4F2FC3-B885-40DF-A362-F5AC4373E845}" destId="{B5808BC0-9830-4C28-8296-B2B339A577AC}" srcOrd="0" destOrd="0" presId="urn:microsoft.com/office/officeart/2005/8/layout/orgChart1"/>
    <dgm:cxn modelId="{ABDC7426-B314-4737-8002-B54168DECED4}" type="presParOf" srcId="{AF4F2FC3-B885-40DF-A362-F5AC4373E845}" destId="{3F3B6A2D-9305-4B5A-B29A-4B0EA2191AA1}" srcOrd="1" destOrd="0" presId="urn:microsoft.com/office/officeart/2005/8/layout/orgChart1"/>
    <dgm:cxn modelId="{73EC587F-478D-4FD6-918D-9D7B5BCE4C1E}" type="presParOf" srcId="{65F3E490-D564-4E94-9B57-0D1378CADB7E}" destId="{395B64DC-393F-4248-843B-508817BECCC9}" srcOrd="1" destOrd="0" presId="urn:microsoft.com/office/officeart/2005/8/layout/orgChart1"/>
    <dgm:cxn modelId="{DE1C03EF-8C08-42C1-A8A5-2C2A591EBD49}" type="presParOf" srcId="{65F3E490-D564-4E94-9B57-0D1378CADB7E}" destId="{4FD085EA-7C91-4CED-818C-DF0F25F5158C}" srcOrd="2" destOrd="0" presId="urn:microsoft.com/office/officeart/2005/8/layout/orgChart1"/>
    <dgm:cxn modelId="{DBC2584C-21B9-4A33-962B-F6F19DA3B8C7}" type="presParOf" srcId="{CCDE0CF3-5837-40C1-9013-709E6F75DB77}" destId="{910646A5-8184-4DFE-8F9E-E5DCB779244C}" srcOrd="4" destOrd="0" presId="urn:microsoft.com/office/officeart/2005/8/layout/orgChart1"/>
    <dgm:cxn modelId="{B6AF4645-127C-4E45-AB2D-2A4BFEA9313F}" type="presParOf" srcId="{CCDE0CF3-5837-40C1-9013-709E6F75DB77}" destId="{DB07464C-B102-46A0-B632-091F6FFB4213}" srcOrd="5" destOrd="0" presId="urn:microsoft.com/office/officeart/2005/8/layout/orgChart1"/>
    <dgm:cxn modelId="{A83FE926-CF0D-49F0-A2DD-640422C03D6E}" type="presParOf" srcId="{DB07464C-B102-46A0-B632-091F6FFB4213}" destId="{D3AA8F55-BA90-4A8A-96CF-5DA2CAFC5D30}" srcOrd="0" destOrd="0" presId="urn:microsoft.com/office/officeart/2005/8/layout/orgChart1"/>
    <dgm:cxn modelId="{D21BBAFC-01CB-4F8F-BE29-18683934AE04}" type="presParOf" srcId="{D3AA8F55-BA90-4A8A-96CF-5DA2CAFC5D30}" destId="{C3119A57-D1F1-454C-ACB3-B65941820C03}" srcOrd="0" destOrd="0" presId="urn:microsoft.com/office/officeart/2005/8/layout/orgChart1"/>
    <dgm:cxn modelId="{A9D2083C-58D7-49C9-9375-8194A5FE02A6}" type="presParOf" srcId="{D3AA8F55-BA90-4A8A-96CF-5DA2CAFC5D30}" destId="{1611E8EA-EF8B-4F60-96EB-190CA08A2D23}" srcOrd="1" destOrd="0" presId="urn:microsoft.com/office/officeart/2005/8/layout/orgChart1"/>
    <dgm:cxn modelId="{443A4C04-9D96-4411-A43C-110FF2FD2D3A}" type="presParOf" srcId="{DB07464C-B102-46A0-B632-091F6FFB4213}" destId="{046F4AB5-F2A8-4C76-9230-2588D2310A22}" srcOrd="1" destOrd="0" presId="urn:microsoft.com/office/officeart/2005/8/layout/orgChart1"/>
    <dgm:cxn modelId="{DD916AC4-8625-439F-972F-E770642F31B5}" type="presParOf" srcId="{DB07464C-B102-46A0-B632-091F6FFB4213}" destId="{971238BD-03D9-4FAB-B461-A75AEFDB8F4C}" srcOrd="2" destOrd="0" presId="urn:microsoft.com/office/officeart/2005/8/layout/orgChart1"/>
    <dgm:cxn modelId="{6E208EF2-E571-4C02-BAAE-EAE0680EEF9D}" type="presParOf" srcId="{CCDE0CF3-5837-40C1-9013-709E6F75DB77}" destId="{48CB8F63-F5EA-4D3E-A424-1007BD7050D5}" srcOrd="6" destOrd="0" presId="urn:microsoft.com/office/officeart/2005/8/layout/orgChart1"/>
    <dgm:cxn modelId="{77B516E5-EF2F-4868-8624-66DDAD021538}" type="presParOf" srcId="{CCDE0CF3-5837-40C1-9013-709E6F75DB77}" destId="{7A8401BE-D4BC-4E90-9098-C7590C86102A}" srcOrd="7" destOrd="0" presId="urn:microsoft.com/office/officeart/2005/8/layout/orgChart1"/>
    <dgm:cxn modelId="{4E881B8A-7612-41E0-9817-59551C235B24}" type="presParOf" srcId="{7A8401BE-D4BC-4E90-9098-C7590C86102A}" destId="{9431A8A2-3CF4-4D52-99C6-1AEBD21976BE}" srcOrd="0" destOrd="0" presId="urn:microsoft.com/office/officeart/2005/8/layout/orgChart1"/>
    <dgm:cxn modelId="{C690E613-170C-4460-92A5-ED15A284B83D}" type="presParOf" srcId="{9431A8A2-3CF4-4D52-99C6-1AEBD21976BE}" destId="{D699C225-5663-46B2-807A-E7560A5C2E55}" srcOrd="0" destOrd="0" presId="urn:microsoft.com/office/officeart/2005/8/layout/orgChart1"/>
    <dgm:cxn modelId="{ADE4D90B-2A44-4B88-9773-094494481E01}" type="presParOf" srcId="{9431A8A2-3CF4-4D52-99C6-1AEBD21976BE}" destId="{AF85AE46-E1BD-48AA-AF6F-7D7CFA845F8B}" srcOrd="1" destOrd="0" presId="urn:microsoft.com/office/officeart/2005/8/layout/orgChart1"/>
    <dgm:cxn modelId="{C4283957-1096-47E7-93C3-E560CDF5D91D}" type="presParOf" srcId="{7A8401BE-D4BC-4E90-9098-C7590C86102A}" destId="{53295E21-2843-4542-A902-DE2329E8FEE9}" srcOrd="1" destOrd="0" presId="urn:microsoft.com/office/officeart/2005/8/layout/orgChart1"/>
    <dgm:cxn modelId="{FA6A8B9B-EC9A-4575-BBF8-F601913E5F81}" type="presParOf" srcId="{7A8401BE-D4BC-4E90-9098-C7590C86102A}" destId="{CC0A0FA1-F17F-45FD-A7EC-C78D406CD3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60A375-818A-4841-BE6B-EEB65A6691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F4CDD361-7821-4A0A-984C-6065919795A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9A70CCE-3444-4D90-B8A6-C04642E54F7D}" type="parTrans" cxnId="{CC241FD1-BEE9-49AA-8D3A-46A111195DDB}">
      <dgm:prSet/>
      <dgm:spPr/>
      <dgm:t>
        <a:bodyPr/>
        <a:lstStyle/>
        <a:p>
          <a:endParaRPr lang="nn-NO"/>
        </a:p>
      </dgm:t>
    </dgm:pt>
    <dgm:pt modelId="{277C5378-79FE-4D5F-B74D-0165D8C6F225}" type="sibTrans" cxnId="{CC241FD1-BEE9-49AA-8D3A-46A111195DDB}">
      <dgm:prSet/>
      <dgm:spPr/>
      <dgm:t>
        <a:bodyPr/>
        <a:lstStyle/>
        <a:p>
          <a:endParaRPr lang="nn-NO"/>
        </a:p>
      </dgm:t>
    </dgm:pt>
    <dgm:pt modelId="{0CB40C2A-C986-44B1-8DC2-5140A6E7D65D}">
      <dgm:prSet custT="1"/>
      <dgm:spPr/>
      <dgm:t>
        <a:bodyPr/>
        <a:lstStyle/>
        <a:p>
          <a:r>
            <a:rPr lang="nn-NO" sz="1200" dirty="0">
              <a:solidFill>
                <a:schemeClr val="tx1"/>
              </a:solidFill>
            </a:rPr>
            <a:t>Assisterande rådmann</a:t>
          </a:r>
        </a:p>
      </dgm:t>
    </dgm:pt>
    <dgm:pt modelId="{9B2C7C39-4C74-4173-A60B-09DB2FC5631F}" type="parTrans" cxnId="{9B5E000D-D3DC-4DFF-AA08-50EC80289D65}">
      <dgm:prSet/>
      <dgm:spPr/>
      <dgm:t>
        <a:bodyPr/>
        <a:lstStyle/>
        <a:p>
          <a:endParaRPr lang="nn-NO"/>
        </a:p>
      </dgm:t>
    </dgm:pt>
    <dgm:pt modelId="{C96AC9F8-37C2-4FD3-99EA-968905826472}" type="sibTrans" cxnId="{9B5E000D-D3DC-4DFF-AA08-50EC80289D65}">
      <dgm:prSet/>
      <dgm:spPr/>
      <dgm:t>
        <a:bodyPr/>
        <a:lstStyle/>
        <a:p>
          <a:endParaRPr lang="nn-NO"/>
        </a:p>
      </dgm:t>
    </dgm:pt>
    <dgm:pt modelId="{26C65AD3-B53B-4485-8406-AC34CD6F24F5}">
      <dgm:prSet custT="1"/>
      <dgm:spPr/>
      <dgm:t>
        <a:bodyPr/>
        <a:lstStyle/>
        <a:p>
          <a:r>
            <a:rPr lang="nn-NO" sz="1200" dirty="0">
              <a:solidFill>
                <a:schemeClr val="tx1"/>
              </a:solidFill>
            </a:rPr>
            <a:t>Helse- og</a:t>
          </a:r>
        </a:p>
        <a:p>
          <a:r>
            <a:rPr lang="nn-NO" sz="1200" dirty="0">
              <a:solidFill>
                <a:schemeClr val="tx1"/>
              </a:solidFill>
            </a:rPr>
            <a:t>omsorgsleiar</a:t>
          </a:r>
        </a:p>
      </dgm:t>
    </dgm:pt>
    <dgm:pt modelId="{9198D19B-AA72-496A-AC2D-9795BE0F58C6}" type="parTrans" cxnId="{8064E8FB-ECBF-4C7F-9BDD-8F2CE340F024}">
      <dgm:prSet/>
      <dgm:spPr/>
      <dgm:t>
        <a:bodyPr/>
        <a:lstStyle/>
        <a:p>
          <a:endParaRPr lang="nn-NO"/>
        </a:p>
      </dgm:t>
    </dgm:pt>
    <dgm:pt modelId="{2DE9EA86-D993-428E-859E-3A046CBBECC8}" type="sibTrans" cxnId="{8064E8FB-ECBF-4C7F-9BDD-8F2CE340F024}">
      <dgm:prSet/>
      <dgm:spPr/>
      <dgm:t>
        <a:bodyPr/>
        <a:lstStyle/>
        <a:p>
          <a:endParaRPr lang="nn-NO"/>
        </a:p>
      </dgm:t>
    </dgm:pt>
    <dgm:pt modelId="{0D9F8954-E732-4BFB-A156-8A2B9FAFCD75}">
      <dgm:prSet custT="1"/>
      <dgm:spPr/>
      <dgm:t>
        <a:bodyPr/>
        <a:lstStyle/>
        <a:p>
          <a:r>
            <a:rPr lang="nn-NO" sz="1200" dirty="0">
              <a:solidFill>
                <a:schemeClr val="tx1"/>
              </a:solidFill>
            </a:rPr>
            <a:t>Økonomileiar</a:t>
          </a:r>
        </a:p>
      </dgm:t>
    </dgm:pt>
    <dgm:pt modelId="{A4FEB989-E49A-457F-9928-888ED794DD60}" type="parTrans" cxnId="{83E4CC66-A241-416D-9DDF-08BDF1B6AEB6}">
      <dgm:prSet/>
      <dgm:spPr/>
      <dgm:t>
        <a:bodyPr/>
        <a:lstStyle/>
        <a:p>
          <a:endParaRPr lang="nn-NO"/>
        </a:p>
      </dgm:t>
    </dgm:pt>
    <dgm:pt modelId="{7D2AD675-08FD-43DE-A732-B674D5678DAA}" type="sibTrans" cxnId="{83E4CC66-A241-416D-9DDF-08BDF1B6AEB6}">
      <dgm:prSet/>
      <dgm:spPr/>
      <dgm:t>
        <a:bodyPr/>
        <a:lstStyle/>
        <a:p>
          <a:endParaRPr lang="nn-NO"/>
        </a:p>
      </dgm:t>
    </dgm:pt>
    <dgm:pt modelId="{13245897-C90A-4A63-A241-6345CF89A826}">
      <dgm:prSet custT="1"/>
      <dgm:spPr/>
      <dgm:t>
        <a:bodyPr/>
        <a:lstStyle/>
        <a:p>
          <a:r>
            <a:rPr lang="nn-NO" sz="1200" dirty="0">
              <a:solidFill>
                <a:schemeClr val="tx1"/>
              </a:solidFill>
            </a:rPr>
            <a:t>Oppvekstleiar</a:t>
          </a:r>
        </a:p>
      </dgm:t>
    </dgm:pt>
    <dgm:pt modelId="{15638246-C4F6-4B68-88B2-E0419B502CB8}" type="parTrans" cxnId="{2FE67F6B-03E1-4021-8A3D-DF867F34BF0C}">
      <dgm:prSet/>
      <dgm:spPr/>
      <dgm:t>
        <a:bodyPr/>
        <a:lstStyle/>
        <a:p>
          <a:endParaRPr lang="nn-NO"/>
        </a:p>
      </dgm:t>
    </dgm:pt>
    <dgm:pt modelId="{A59D50FF-9DCF-400D-91B9-7B2003A710A8}" type="sibTrans" cxnId="{2FE67F6B-03E1-4021-8A3D-DF867F34BF0C}">
      <dgm:prSet/>
      <dgm:spPr/>
      <dgm:t>
        <a:bodyPr/>
        <a:lstStyle/>
        <a:p>
          <a:endParaRPr lang="nn-NO"/>
        </a:p>
      </dgm:t>
    </dgm:pt>
    <dgm:pt modelId="{58E9ED4D-15D2-4A33-8019-1EBE1970F59D}">
      <dgm:prSet custT="1"/>
      <dgm:spPr/>
      <dgm:t>
        <a:bodyPr/>
        <a:lstStyle/>
        <a:p>
          <a:r>
            <a:rPr lang="nn-NO" sz="1200" dirty="0">
              <a:solidFill>
                <a:schemeClr val="tx1"/>
              </a:solidFill>
            </a:rPr>
            <a:t>Rådgjevarar</a:t>
          </a:r>
        </a:p>
      </dgm:t>
    </dgm:pt>
    <dgm:pt modelId="{2A7A2D30-2ADF-441B-9648-DF3341E15712}" type="parTrans" cxnId="{BEA13467-B0EF-41D2-BF57-42438B9809A6}">
      <dgm:prSet/>
      <dgm:spPr/>
      <dgm:t>
        <a:bodyPr/>
        <a:lstStyle/>
        <a:p>
          <a:endParaRPr lang="nn-NO"/>
        </a:p>
      </dgm:t>
    </dgm:pt>
    <dgm:pt modelId="{6402DED5-2C32-4F7A-9E4F-6E11CF6A6409}" type="sibTrans" cxnId="{BEA13467-B0EF-41D2-BF57-42438B9809A6}">
      <dgm:prSet/>
      <dgm:spPr/>
      <dgm:t>
        <a:bodyPr/>
        <a:lstStyle/>
        <a:p>
          <a:endParaRPr lang="nn-NO"/>
        </a:p>
      </dgm:t>
    </dgm:pt>
    <dgm:pt modelId="{14E41579-583F-46F2-9109-C037B459E7F1}">
      <dgm:prSet custT="1"/>
      <dgm:spPr/>
      <dgm:t>
        <a:bodyPr/>
        <a:lstStyle/>
        <a:p>
          <a:r>
            <a:rPr lang="nn-NO" sz="1200" dirty="0">
              <a:solidFill>
                <a:schemeClr val="tx1"/>
              </a:solidFill>
            </a:rPr>
            <a:t>Personalleiar</a:t>
          </a:r>
          <a:endParaRPr lang="nb-NO" sz="1200" dirty="0"/>
        </a:p>
      </dgm:t>
    </dgm:pt>
    <dgm:pt modelId="{0EAD7D1E-7341-4141-AC6E-D9FAB236D8BD}" type="parTrans" cxnId="{A33B4077-CF3E-4ED8-8D5B-905A3DB6B849}">
      <dgm:prSet/>
      <dgm:spPr/>
      <dgm:t>
        <a:bodyPr/>
        <a:lstStyle/>
        <a:p>
          <a:endParaRPr lang="nb-NO"/>
        </a:p>
      </dgm:t>
    </dgm:pt>
    <dgm:pt modelId="{77D97F96-9804-4E1D-B492-979977A6F2C3}" type="sibTrans" cxnId="{A33B4077-CF3E-4ED8-8D5B-905A3DB6B849}">
      <dgm:prSet/>
      <dgm:spPr/>
      <dgm:t>
        <a:bodyPr/>
        <a:lstStyle/>
        <a:p>
          <a:endParaRPr lang="nb-NO"/>
        </a:p>
      </dgm:t>
    </dgm:pt>
    <dgm:pt modelId="{4D21F14D-0AA5-4051-BF2A-999B82162AE4}" type="pres">
      <dgm:prSet presAssocID="{4D60A375-818A-4841-BE6B-EEB65A6691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90B51C-63A9-4BB9-AA80-4140987A05CE}" type="pres">
      <dgm:prSet presAssocID="{F4CDD361-7821-4A0A-984C-6065919795AE}" presName="hierRoot1" presStyleCnt="0">
        <dgm:presLayoutVars>
          <dgm:hierBranch/>
        </dgm:presLayoutVars>
      </dgm:prSet>
      <dgm:spPr/>
    </dgm:pt>
    <dgm:pt modelId="{81CB2928-F8CA-4597-B323-33CB249AC5DE}" type="pres">
      <dgm:prSet presAssocID="{F4CDD361-7821-4A0A-984C-6065919795AE}" presName="rootComposite1" presStyleCnt="0"/>
      <dgm:spPr/>
    </dgm:pt>
    <dgm:pt modelId="{C977B541-0EDB-4D95-AF5C-5EA5F6D7AB44}" type="pres">
      <dgm:prSet presAssocID="{F4CDD361-7821-4A0A-984C-6065919795AE}" presName="rootText1" presStyleLbl="node0" presStyleIdx="0" presStyleCnt="1" custScaleX="194963" custScaleY="297886" custLinFactY="-16234" custLinFactNeighborX="0" custLinFactNeighborY="-100000">
        <dgm:presLayoutVars>
          <dgm:chPref val="3"/>
        </dgm:presLayoutVars>
      </dgm:prSet>
      <dgm:spPr/>
    </dgm:pt>
    <dgm:pt modelId="{ADC36890-988A-4417-A410-87C36CA4F215}" type="pres">
      <dgm:prSet presAssocID="{F4CDD361-7821-4A0A-984C-6065919795AE}" presName="rootConnector1" presStyleLbl="node1" presStyleIdx="0" presStyleCnt="0"/>
      <dgm:spPr/>
    </dgm:pt>
    <dgm:pt modelId="{82CFF126-59BD-43E6-87D2-19154ED95FA9}" type="pres">
      <dgm:prSet presAssocID="{F4CDD361-7821-4A0A-984C-6065919795AE}" presName="hierChild2" presStyleCnt="0"/>
      <dgm:spPr/>
    </dgm:pt>
    <dgm:pt modelId="{D1AFE79A-39D2-4A7D-8459-A68026522055}" type="pres">
      <dgm:prSet presAssocID="{9B2C7C39-4C74-4173-A60B-09DB2FC5631F}" presName="Name35" presStyleLbl="parChTrans1D2" presStyleIdx="0" presStyleCnt="6"/>
      <dgm:spPr/>
    </dgm:pt>
    <dgm:pt modelId="{783857FF-5F26-45E7-93DB-3EA33C7BA551}" type="pres">
      <dgm:prSet presAssocID="{0CB40C2A-C986-44B1-8DC2-5140A6E7D65D}" presName="hierRoot2" presStyleCnt="0">
        <dgm:presLayoutVars>
          <dgm:hierBranch val="init"/>
        </dgm:presLayoutVars>
      </dgm:prSet>
      <dgm:spPr/>
    </dgm:pt>
    <dgm:pt modelId="{6D166C55-D485-4496-ABC1-83E7C98BEF0F}" type="pres">
      <dgm:prSet presAssocID="{0CB40C2A-C986-44B1-8DC2-5140A6E7D65D}" presName="rootComposite" presStyleCnt="0"/>
      <dgm:spPr/>
    </dgm:pt>
    <dgm:pt modelId="{612CC158-CCDE-45BA-8F1E-0FDF11239C5A}" type="pres">
      <dgm:prSet presAssocID="{0CB40C2A-C986-44B1-8DC2-5140A6E7D65D}" presName="rootText" presStyleLbl="node2" presStyleIdx="0" presStyleCnt="6">
        <dgm:presLayoutVars>
          <dgm:chPref val="3"/>
        </dgm:presLayoutVars>
      </dgm:prSet>
      <dgm:spPr/>
    </dgm:pt>
    <dgm:pt modelId="{A0E0367D-9E06-4829-B2F4-04EA27B72BA3}" type="pres">
      <dgm:prSet presAssocID="{0CB40C2A-C986-44B1-8DC2-5140A6E7D65D}" presName="rootConnector" presStyleLbl="node2" presStyleIdx="0" presStyleCnt="6"/>
      <dgm:spPr/>
    </dgm:pt>
    <dgm:pt modelId="{E6DAB792-2E34-42A0-89D1-CB78ADABEC77}" type="pres">
      <dgm:prSet presAssocID="{0CB40C2A-C986-44B1-8DC2-5140A6E7D65D}" presName="hierChild4" presStyleCnt="0"/>
      <dgm:spPr/>
    </dgm:pt>
    <dgm:pt modelId="{6019DB16-94EF-4C59-B048-A3032236879B}" type="pres">
      <dgm:prSet presAssocID="{0CB40C2A-C986-44B1-8DC2-5140A6E7D65D}" presName="hierChild5" presStyleCnt="0"/>
      <dgm:spPr/>
    </dgm:pt>
    <dgm:pt modelId="{3A916E32-F451-4908-BF4A-28CC3837A946}" type="pres">
      <dgm:prSet presAssocID="{9198D19B-AA72-496A-AC2D-9795BE0F58C6}" presName="Name35" presStyleLbl="parChTrans1D2" presStyleIdx="1" presStyleCnt="6"/>
      <dgm:spPr/>
    </dgm:pt>
    <dgm:pt modelId="{0AF6603E-427E-4D14-A9FD-9851E5686823}" type="pres">
      <dgm:prSet presAssocID="{26C65AD3-B53B-4485-8406-AC34CD6F24F5}" presName="hierRoot2" presStyleCnt="0">
        <dgm:presLayoutVars>
          <dgm:hierBranch val="init"/>
        </dgm:presLayoutVars>
      </dgm:prSet>
      <dgm:spPr/>
    </dgm:pt>
    <dgm:pt modelId="{D5C32B71-83F2-4214-8161-2885BB5FD2DB}" type="pres">
      <dgm:prSet presAssocID="{26C65AD3-B53B-4485-8406-AC34CD6F24F5}" presName="rootComposite" presStyleCnt="0"/>
      <dgm:spPr/>
    </dgm:pt>
    <dgm:pt modelId="{CFCCB1A3-C6A1-4CAB-A6CE-DA16BDE61F58}" type="pres">
      <dgm:prSet presAssocID="{26C65AD3-B53B-4485-8406-AC34CD6F24F5}" presName="rootText" presStyleLbl="node2" presStyleIdx="1" presStyleCnt="6">
        <dgm:presLayoutVars>
          <dgm:chPref val="3"/>
        </dgm:presLayoutVars>
      </dgm:prSet>
      <dgm:spPr/>
    </dgm:pt>
    <dgm:pt modelId="{05F25186-55E4-4631-97CF-1830FC55D7E6}" type="pres">
      <dgm:prSet presAssocID="{26C65AD3-B53B-4485-8406-AC34CD6F24F5}" presName="rootConnector" presStyleLbl="node2" presStyleIdx="1" presStyleCnt="6"/>
      <dgm:spPr/>
    </dgm:pt>
    <dgm:pt modelId="{70E0D9BA-BBC9-4F81-8D14-2C67B25A57C3}" type="pres">
      <dgm:prSet presAssocID="{26C65AD3-B53B-4485-8406-AC34CD6F24F5}" presName="hierChild4" presStyleCnt="0"/>
      <dgm:spPr/>
    </dgm:pt>
    <dgm:pt modelId="{4A058E2C-B92A-405B-AB28-0375634F79A2}" type="pres">
      <dgm:prSet presAssocID="{26C65AD3-B53B-4485-8406-AC34CD6F24F5}" presName="hierChild5" presStyleCnt="0"/>
      <dgm:spPr/>
    </dgm:pt>
    <dgm:pt modelId="{7200C217-3AC8-4F1A-8616-223DCBC90AAF}" type="pres">
      <dgm:prSet presAssocID="{A4FEB989-E49A-457F-9928-888ED794DD60}" presName="Name35" presStyleLbl="parChTrans1D2" presStyleIdx="2" presStyleCnt="6"/>
      <dgm:spPr/>
    </dgm:pt>
    <dgm:pt modelId="{F75B7A83-3337-48C6-84B7-27A880FB5CFE}" type="pres">
      <dgm:prSet presAssocID="{0D9F8954-E732-4BFB-A156-8A2B9FAFCD75}" presName="hierRoot2" presStyleCnt="0">
        <dgm:presLayoutVars>
          <dgm:hierBranch val="init"/>
        </dgm:presLayoutVars>
      </dgm:prSet>
      <dgm:spPr/>
    </dgm:pt>
    <dgm:pt modelId="{CF06DE01-654B-4B90-B750-3FADB9DE5DBA}" type="pres">
      <dgm:prSet presAssocID="{0D9F8954-E732-4BFB-A156-8A2B9FAFCD75}" presName="rootComposite" presStyleCnt="0"/>
      <dgm:spPr/>
    </dgm:pt>
    <dgm:pt modelId="{1CBDDFC3-C61A-4131-9651-7F4AADC273DC}" type="pres">
      <dgm:prSet presAssocID="{0D9F8954-E732-4BFB-A156-8A2B9FAFCD75}" presName="rootText" presStyleLbl="node2" presStyleIdx="2" presStyleCnt="6">
        <dgm:presLayoutVars>
          <dgm:chPref val="3"/>
        </dgm:presLayoutVars>
      </dgm:prSet>
      <dgm:spPr/>
    </dgm:pt>
    <dgm:pt modelId="{82073F62-FC6D-4EB4-BF3A-52DDFBB824FF}" type="pres">
      <dgm:prSet presAssocID="{0D9F8954-E732-4BFB-A156-8A2B9FAFCD75}" presName="rootConnector" presStyleLbl="node2" presStyleIdx="2" presStyleCnt="6"/>
      <dgm:spPr/>
    </dgm:pt>
    <dgm:pt modelId="{F0D953DB-62E9-486B-8B8D-7D59309AC727}" type="pres">
      <dgm:prSet presAssocID="{0D9F8954-E732-4BFB-A156-8A2B9FAFCD75}" presName="hierChild4" presStyleCnt="0"/>
      <dgm:spPr/>
    </dgm:pt>
    <dgm:pt modelId="{72B4A010-9C18-4DCA-B5B3-C64B7C8B7923}" type="pres">
      <dgm:prSet presAssocID="{0D9F8954-E732-4BFB-A156-8A2B9FAFCD75}" presName="hierChild5" presStyleCnt="0"/>
      <dgm:spPr/>
    </dgm:pt>
    <dgm:pt modelId="{C92AA28A-AC48-423B-A252-D448789372B9}" type="pres">
      <dgm:prSet presAssocID="{15638246-C4F6-4B68-88B2-E0419B502CB8}" presName="Name35" presStyleLbl="parChTrans1D2" presStyleIdx="3" presStyleCnt="6"/>
      <dgm:spPr/>
    </dgm:pt>
    <dgm:pt modelId="{90D1952A-0A6A-43CE-89F0-EFCB05AF0BB9}" type="pres">
      <dgm:prSet presAssocID="{13245897-C90A-4A63-A241-6345CF89A826}" presName="hierRoot2" presStyleCnt="0">
        <dgm:presLayoutVars>
          <dgm:hierBranch val="init"/>
        </dgm:presLayoutVars>
      </dgm:prSet>
      <dgm:spPr/>
    </dgm:pt>
    <dgm:pt modelId="{D793257E-4351-4473-A699-87273275C6EF}" type="pres">
      <dgm:prSet presAssocID="{13245897-C90A-4A63-A241-6345CF89A826}" presName="rootComposite" presStyleCnt="0"/>
      <dgm:spPr/>
    </dgm:pt>
    <dgm:pt modelId="{03F3F441-CC08-471F-B720-D24D32EA5D8B}" type="pres">
      <dgm:prSet presAssocID="{13245897-C90A-4A63-A241-6345CF89A826}" presName="rootText" presStyleLbl="node2" presStyleIdx="3" presStyleCnt="6">
        <dgm:presLayoutVars>
          <dgm:chPref val="3"/>
        </dgm:presLayoutVars>
      </dgm:prSet>
      <dgm:spPr/>
    </dgm:pt>
    <dgm:pt modelId="{2BFF21EE-7DA4-489A-9476-04ACD9516874}" type="pres">
      <dgm:prSet presAssocID="{13245897-C90A-4A63-A241-6345CF89A826}" presName="rootConnector" presStyleLbl="node2" presStyleIdx="3" presStyleCnt="6"/>
      <dgm:spPr/>
    </dgm:pt>
    <dgm:pt modelId="{C248E973-2C3D-4D44-874A-A5C498826C1F}" type="pres">
      <dgm:prSet presAssocID="{13245897-C90A-4A63-A241-6345CF89A826}" presName="hierChild4" presStyleCnt="0"/>
      <dgm:spPr/>
    </dgm:pt>
    <dgm:pt modelId="{1D8E01EA-C4B2-402C-AAA6-D87ABCC40053}" type="pres">
      <dgm:prSet presAssocID="{13245897-C90A-4A63-A241-6345CF89A826}" presName="hierChild5" presStyleCnt="0"/>
      <dgm:spPr/>
    </dgm:pt>
    <dgm:pt modelId="{5A429B32-C1B2-4516-BA72-8111D90EF8B6}" type="pres">
      <dgm:prSet presAssocID="{2A7A2D30-2ADF-441B-9648-DF3341E15712}" presName="Name35" presStyleLbl="parChTrans1D2" presStyleIdx="4" presStyleCnt="6"/>
      <dgm:spPr/>
    </dgm:pt>
    <dgm:pt modelId="{15A969E2-CD96-414E-91F0-BCD26BC8B07E}" type="pres">
      <dgm:prSet presAssocID="{58E9ED4D-15D2-4A33-8019-1EBE1970F59D}" presName="hierRoot2" presStyleCnt="0">
        <dgm:presLayoutVars>
          <dgm:hierBranch val="init"/>
        </dgm:presLayoutVars>
      </dgm:prSet>
      <dgm:spPr/>
    </dgm:pt>
    <dgm:pt modelId="{43439D46-8D37-4702-8C44-C13AAD03BEEB}" type="pres">
      <dgm:prSet presAssocID="{58E9ED4D-15D2-4A33-8019-1EBE1970F59D}" presName="rootComposite" presStyleCnt="0"/>
      <dgm:spPr/>
    </dgm:pt>
    <dgm:pt modelId="{19FDA127-28C7-4D38-824D-C192DA4E4DC6}" type="pres">
      <dgm:prSet presAssocID="{58E9ED4D-15D2-4A33-8019-1EBE1970F59D}" presName="rootText" presStyleLbl="node2" presStyleIdx="4" presStyleCnt="6">
        <dgm:presLayoutVars>
          <dgm:chPref val="3"/>
        </dgm:presLayoutVars>
      </dgm:prSet>
      <dgm:spPr/>
    </dgm:pt>
    <dgm:pt modelId="{539630FD-0258-4968-9CBE-7EEA3D4DC80E}" type="pres">
      <dgm:prSet presAssocID="{58E9ED4D-15D2-4A33-8019-1EBE1970F59D}" presName="rootConnector" presStyleLbl="node2" presStyleIdx="4" presStyleCnt="6"/>
      <dgm:spPr/>
    </dgm:pt>
    <dgm:pt modelId="{C785D69D-6095-4DEB-95BA-358D4600D7B3}" type="pres">
      <dgm:prSet presAssocID="{58E9ED4D-15D2-4A33-8019-1EBE1970F59D}" presName="hierChild4" presStyleCnt="0"/>
      <dgm:spPr/>
    </dgm:pt>
    <dgm:pt modelId="{0B26A2DF-D73A-4078-B1C5-114E6BC9DAE0}" type="pres">
      <dgm:prSet presAssocID="{58E9ED4D-15D2-4A33-8019-1EBE1970F59D}" presName="hierChild5" presStyleCnt="0"/>
      <dgm:spPr/>
    </dgm:pt>
    <dgm:pt modelId="{FFBAA442-DABC-4AC1-9384-9FACF9DA1D20}" type="pres">
      <dgm:prSet presAssocID="{0EAD7D1E-7341-4141-AC6E-D9FAB236D8BD}" presName="Name35" presStyleLbl="parChTrans1D2" presStyleIdx="5" presStyleCnt="6"/>
      <dgm:spPr/>
    </dgm:pt>
    <dgm:pt modelId="{5A34982A-AAFB-40A2-A361-509197A2E9B7}" type="pres">
      <dgm:prSet presAssocID="{14E41579-583F-46F2-9109-C037B459E7F1}" presName="hierRoot2" presStyleCnt="0">
        <dgm:presLayoutVars>
          <dgm:hierBranch val="init"/>
        </dgm:presLayoutVars>
      </dgm:prSet>
      <dgm:spPr/>
    </dgm:pt>
    <dgm:pt modelId="{AC051240-E814-4592-BD7A-D7596EB948D5}" type="pres">
      <dgm:prSet presAssocID="{14E41579-583F-46F2-9109-C037B459E7F1}" presName="rootComposite" presStyleCnt="0"/>
      <dgm:spPr/>
    </dgm:pt>
    <dgm:pt modelId="{C977586E-B63D-44A9-B528-E3D1A23BC32F}" type="pres">
      <dgm:prSet presAssocID="{14E41579-583F-46F2-9109-C037B459E7F1}" presName="rootText" presStyleLbl="node2" presStyleIdx="5" presStyleCnt="6" custLinFactNeighborX="5726">
        <dgm:presLayoutVars>
          <dgm:chPref val="3"/>
        </dgm:presLayoutVars>
      </dgm:prSet>
      <dgm:spPr/>
    </dgm:pt>
    <dgm:pt modelId="{3D372ED3-C80F-477A-9ECC-F4D01A200F45}" type="pres">
      <dgm:prSet presAssocID="{14E41579-583F-46F2-9109-C037B459E7F1}" presName="rootConnector" presStyleLbl="node2" presStyleIdx="5" presStyleCnt="6"/>
      <dgm:spPr/>
    </dgm:pt>
    <dgm:pt modelId="{76B62D52-1A89-4687-AFA2-21D952B56F62}" type="pres">
      <dgm:prSet presAssocID="{14E41579-583F-46F2-9109-C037B459E7F1}" presName="hierChild4" presStyleCnt="0"/>
      <dgm:spPr/>
    </dgm:pt>
    <dgm:pt modelId="{08740D00-BD84-4033-9AFF-CACBECB9FCBE}" type="pres">
      <dgm:prSet presAssocID="{14E41579-583F-46F2-9109-C037B459E7F1}" presName="hierChild5" presStyleCnt="0"/>
      <dgm:spPr/>
    </dgm:pt>
    <dgm:pt modelId="{2D584851-F873-469A-9243-B3A72FB632B9}" type="pres">
      <dgm:prSet presAssocID="{F4CDD361-7821-4A0A-984C-6065919795AE}" presName="hierChild3" presStyleCnt="0"/>
      <dgm:spPr/>
    </dgm:pt>
  </dgm:ptLst>
  <dgm:cxnLst>
    <dgm:cxn modelId="{BB79D70A-3871-4D2A-9537-2837831A6DCB}" type="presOf" srcId="{0CB40C2A-C986-44B1-8DC2-5140A6E7D65D}" destId="{A0E0367D-9E06-4829-B2F4-04EA27B72BA3}" srcOrd="1" destOrd="0" presId="urn:microsoft.com/office/officeart/2005/8/layout/orgChart1"/>
    <dgm:cxn modelId="{9B5E000D-D3DC-4DFF-AA08-50EC80289D65}" srcId="{F4CDD361-7821-4A0A-984C-6065919795AE}" destId="{0CB40C2A-C986-44B1-8DC2-5140A6E7D65D}" srcOrd="0" destOrd="0" parTransId="{9B2C7C39-4C74-4173-A60B-09DB2FC5631F}" sibTransId="{C96AC9F8-37C2-4FD3-99EA-968905826472}"/>
    <dgm:cxn modelId="{F215A719-2594-4887-97E8-08BFA9935687}" type="presOf" srcId="{58E9ED4D-15D2-4A33-8019-1EBE1970F59D}" destId="{19FDA127-28C7-4D38-824D-C192DA4E4DC6}" srcOrd="0" destOrd="0" presId="urn:microsoft.com/office/officeart/2005/8/layout/orgChart1"/>
    <dgm:cxn modelId="{DEDBDB27-2CC6-4F92-8E77-C40972C157F2}" type="presOf" srcId="{0D9F8954-E732-4BFB-A156-8A2B9FAFCD75}" destId="{82073F62-FC6D-4EB4-BF3A-52DDFBB824FF}" srcOrd="1" destOrd="0" presId="urn:microsoft.com/office/officeart/2005/8/layout/orgChart1"/>
    <dgm:cxn modelId="{E6394B3E-14E8-4EAB-B958-B0234495F796}" type="presOf" srcId="{9198D19B-AA72-496A-AC2D-9795BE0F58C6}" destId="{3A916E32-F451-4908-BF4A-28CC3837A946}" srcOrd="0" destOrd="0" presId="urn:microsoft.com/office/officeart/2005/8/layout/orgChart1"/>
    <dgm:cxn modelId="{3953C240-37C1-446F-809A-C83B1504B057}" type="presOf" srcId="{13245897-C90A-4A63-A241-6345CF89A826}" destId="{2BFF21EE-7DA4-489A-9476-04ACD9516874}" srcOrd="1" destOrd="0" presId="urn:microsoft.com/office/officeart/2005/8/layout/orgChart1"/>
    <dgm:cxn modelId="{B34F265D-BB4C-4D65-97BA-8B6943F7C7F0}" type="presOf" srcId="{0EAD7D1E-7341-4141-AC6E-D9FAB236D8BD}" destId="{FFBAA442-DABC-4AC1-9384-9FACF9DA1D20}" srcOrd="0" destOrd="0" presId="urn:microsoft.com/office/officeart/2005/8/layout/orgChart1"/>
    <dgm:cxn modelId="{A7489E46-4880-47EC-9A6A-D7DED5739071}" type="presOf" srcId="{F4CDD361-7821-4A0A-984C-6065919795AE}" destId="{C977B541-0EDB-4D95-AF5C-5EA5F6D7AB44}" srcOrd="0" destOrd="0" presId="urn:microsoft.com/office/officeart/2005/8/layout/orgChart1"/>
    <dgm:cxn modelId="{83E4CC66-A241-416D-9DDF-08BDF1B6AEB6}" srcId="{F4CDD361-7821-4A0A-984C-6065919795AE}" destId="{0D9F8954-E732-4BFB-A156-8A2B9FAFCD75}" srcOrd="2" destOrd="0" parTransId="{A4FEB989-E49A-457F-9928-888ED794DD60}" sibTransId="{7D2AD675-08FD-43DE-A732-B674D5678DAA}"/>
    <dgm:cxn modelId="{BEA13467-B0EF-41D2-BF57-42438B9809A6}" srcId="{F4CDD361-7821-4A0A-984C-6065919795AE}" destId="{58E9ED4D-15D2-4A33-8019-1EBE1970F59D}" srcOrd="4" destOrd="0" parTransId="{2A7A2D30-2ADF-441B-9648-DF3341E15712}" sibTransId="{6402DED5-2C32-4F7A-9E4F-6E11CF6A6409}"/>
    <dgm:cxn modelId="{62025449-EA10-4D8F-AABA-2E747564F160}" type="presOf" srcId="{13245897-C90A-4A63-A241-6345CF89A826}" destId="{03F3F441-CC08-471F-B720-D24D32EA5D8B}" srcOrd="0" destOrd="0" presId="urn:microsoft.com/office/officeart/2005/8/layout/orgChart1"/>
    <dgm:cxn modelId="{2FE67F6B-03E1-4021-8A3D-DF867F34BF0C}" srcId="{F4CDD361-7821-4A0A-984C-6065919795AE}" destId="{13245897-C90A-4A63-A241-6345CF89A826}" srcOrd="3" destOrd="0" parTransId="{15638246-C4F6-4B68-88B2-E0419B502CB8}" sibTransId="{A59D50FF-9DCF-400D-91B9-7B2003A710A8}"/>
    <dgm:cxn modelId="{6B22836E-A7F9-4FCA-8185-5923034DDB0D}" type="presOf" srcId="{A4FEB989-E49A-457F-9928-888ED794DD60}" destId="{7200C217-3AC8-4F1A-8616-223DCBC90AAF}" srcOrd="0" destOrd="0" presId="urn:microsoft.com/office/officeart/2005/8/layout/orgChart1"/>
    <dgm:cxn modelId="{A33B4077-CF3E-4ED8-8D5B-905A3DB6B849}" srcId="{F4CDD361-7821-4A0A-984C-6065919795AE}" destId="{14E41579-583F-46F2-9109-C037B459E7F1}" srcOrd="5" destOrd="0" parTransId="{0EAD7D1E-7341-4141-AC6E-D9FAB236D8BD}" sibTransId="{77D97F96-9804-4E1D-B492-979977A6F2C3}"/>
    <dgm:cxn modelId="{07CC9C8A-E46D-4B62-965C-B995EC5A9E97}" type="presOf" srcId="{0CB40C2A-C986-44B1-8DC2-5140A6E7D65D}" destId="{612CC158-CCDE-45BA-8F1E-0FDF11239C5A}" srcOrd="0" destOrd="0" presId="urn:microsoft.com/office/officeart/2005/8/layout/orgChart1"/>
    <dgm:cxn modelId="{F5A38EA2-B073-4D89-8F0D-238B16D73117}" type="presOf" srcId="{14E41579-583F-46F2-9109-C037B459E7F1}" destId="{C977586E-B63D-44A9-B528-E3D1A23BC32F}" srcOrd="0" destOrd="0" presId="urn:microsoft.com/office/officeart/2005/8/layout/orgChart1"/>
    <dgm:cxn modelId="{540712B6-2527-4C2D-925C-241B7E1A2087}" type="presOf" srcId="{15638246-C4F6-4B68-88B2-E0419B502CB8}" destId="{C92AA28A-AC48-423B-A252-D448789372B9}" srcOrd="0" destOrd="0" presId="urn:microsoft.com/office/officeart/2005/8/layout/orgChart1"/>
    <dgm:cxn modelId="{BB2B96C0-880C-4F07-B168-53B349C28010}" type="presOf" srcId="{14E41579-583F-46F2-9109-C037B459E7F1}" destId="{3D372ED3-C80F-477A-9ECC-F4D01A200F45}" srcOrd="1" destOrd="0" presId="urn:microsoft.com/office/officeart/2005/8/layout/orgChart1"/>
    <dgm:cxn modelId="{A0DCF0C8-68A8-4436-BEF7-EA9F678BB758}" type="presOf" srcId="{26C65AD3-B53B-4485-8406-AC34CD6F24F5}" destId="{CFCCB1A3-C6A1-4CAB-A6CE-DA16BDE61F58}" srcOrd="0" destOrd="0" presId="urn:microsoft.com/office/officeart/2005/8/layout/orgChart1"/>
    <dgm:cxn modelId="{D93C22D0-309F-4835-B6C5-BCBDBB65DBFA}" type="presOf" srcId="{26C65AD3-B53B-4485-8406-AC34CD6F24F5}" destId="{05F25186-55E4-4631-97CF-1830FC55D7E6}" srcOrd="1" destOrd="0" presId="urn:microsoft.com/office/officeart/2005/8/layout/orgChart1"/>
    <dgm:cxn modelId="{CC241FD1-BEE9-49AA-8D3A-46A111195DDB}" srcId="{4D60A375-818A-4841-BE6B-EEB65A669129}" destId="{F4CDD361-7821-4A0A-984C-6065919795AE}" srcOrd="0" destOrd="0" parTransId="{19A70CCE-3444-4D90-B8A6-C04642E54F7D}" sibTransId="{277C5378-79FE-4D5F-B74D-0165D8C6F225}"/>
    <dgm:cxn modelId="{692A70D6-38A0-47DD-941D-526D87B378B9}" type="presOf" srcId="{58E9ED4D-15D2-4A33-8019-1EBE1970F59D}" destId="{539630FD-0258-4968-9CBE-7EEA3D4DC80E}" srcOrd="1" destOrd="0" presId="urn:microsoft.com/office/officeart/2005/8/layout/orgChart1"/>
    <dgm:cxn modelId="{51BC76E0-5261-40C0-9BA8-13D11E7D768F}" type="presOf" srcId="{2A7A2D30-2ADF-441B-9648-DF3341E15712}" destId="{5A429B32-C1B2-4516-BA72-8111D90EF8B6}" srcOrd="0" destOrd="0" presId="urn:microsoft.com/office/officeart/2005/8/layout/orgChart1"/>
    <dgm:cxn modelId="{00D8F9E2-28FD-48B7-86B4-9A83CD04BE7F}" type="presOf" srcId="{F4CDD361-7821-4A0A-984C-6065919795AE}" destId="{ADC36890-988A-4417-A410-87C36CA4F215}" srcOrd="1" destOrd="0" presId="urn:microsoft.com/office/officeart/2005/8/layout/orgChart1"/>
    <dgm:cxn modelId="{1A05CEF3-E747-4874-BF47-F57409ED0BE2}" type="presOf" srcId="{0D9F8954-E732-4BFB-A156-8A2B9FAFCD75}" destId="{1CBDDFC3-C61A-4131-9651-7F4AADC273DC}" srcOrd="0" destOrd="0" presId="urn:microsoft.com/office/officeart/2005/8/layout/orgChart1"/>
    <dgm:cxn modelId="{19B293F9-CCA1-44C5-8C23-E6C17DDE4F40}" type="presOf" srcId="{9B2C7C39-4C74-4173-A60B-09DB2FC5631F}" destId="{D1AFE79A-39D2-4A7D-8459-A68026522055}" srcOrd="0" destOrd="0" presId="urn:microsoft.com/office/officeart/2005/8/layout/orgChart1"/>
    <dgm:cxn modelId="{8064E8FB-ECBF-4C7F-9BDD-8F2CE340F024}" srcId="{F4CDD361-7821-4A0A-984C-6065919795AE}" destId="{26C65AD3-B53B-4485-8406-AC34CD6F24F5}" srcOrd="1" destOrd="0" parTransId="{9198D19B-AA72-496A-AC2D-9795BE0F58C6}" sibTransId="{2DE9EA86-D993-428E-859E-3A046CBBECC8}"/>
    <dgm:cxn modelId="{D2CEABFE-E53F-46F7-BA74-4833B741D63A}" type="presOf" srcId="{4D60A375-818A-4841-BE6B-EEB65A669129}" destId="{4D21F14D-0AA5-4051-BF2A-999B82162AE4}" srcOrd="0" destOrd="0" presId="urn:microsoft.com/office/officeart/2005/8/layout/orgChart1"/>
    <dgm:cxn modelId="{B4792B9D-D516-484B-9393-320E009945B9}" type="presParOf" srcId="{4D21F14D-0AA5-4051-BF2A-999B82162AE4}" destId="{7C90B51C-63A9-4BB9-AA80-4140987A05CE}" srcOrd="0" destOrd="0" presId="urn:microsoft.com/office/officeart/2005/8/layout/orgChart1"/>
    <dgm:cxn modelId="{F0A7F909-B94E-4698-B5D8-67FF07C87117}" type="presParOf" srcId="{7C90B51C-63A9-4BB9-AA80-4140987A05CE}" destId="{81CB2928-F8CA-4597-B323-33CB249AC5DE}" srcOrd="0" destOrd="0" presId="urn:microsoft.com/office/officeart/2005/8/layout/orgChart1"/>
    <dgm:cxn modelId="{CB385EF6-487F-4762-85B0-9AFF63EF108B}" type="presParOf" srcId="{81CB2928-F8CA-4597-B323-33CB249AC5DE}" destId="{C977B541-0EDB-4D95-AF5C-5EA5F6D7AB44}" srcOrd="0" destOrd="0" presId="urn:microsoft.com/office/officeart/2005/8/layout/orgChart1"/>
    <dgm:cxn modelId="{163C5800-B616-4DE0-848E-CA6F79FD61AB}" type="presParOf" srcId="{81CB2928-F8CA-4597-B323-33CB249AC5DE}" destId="{ADC36890-988A-4417-A410-87C36CA4F215}" srcOrd="1" destOrd="0" presId="urn:microsoft.com/office/officeart/2005/8/layout/orgChart1"/>
    <dgm:cxn modelId="{28AC7336-759C-48D4-B12B-FC1CD81475A6}" type="presParOf" srcId="{7C90B51C-63A9-4BB9-AA80-4140987A05CE}" destId="{82CFF126-59BD-43E6-87D2-19154ED95FA9}" srcOrd="1" destOrd="0" presId="urn:microsoft.com/office/officeart/2005/8/layout/orgChart1"/>
    <dgm:cxn modelId="{7ED8D717-9D60-44CB-81A0-5300091D4B3C}" type="presParOf" srcId="{82CFF126-59BD-43E6-87D2-19154ED95FA9}" destId="{D1AFE79A-39D2-4A7D-8459-A68026522055}" srcOrd="0" destOrd="0" presId="urn:microsoft.com/office/officeart/2005/8/layout/orgChart1"/>
    <dgm:cxn modelId="{CFC8C09A-EA49-4B07-B8D3-32D5D29DBE23}" type="presParOf" srcId="{82CFF126-59BD-43E6-87D2-19154ED95FA9}" destId="{783857FF-5F26-45E7-93DB-3EA33C7BA551}" srcOrd="1" destOrd="0" presId="urn:microsoft.com/office/officeart/2005/8/layout/orgChart1"/>
    <dgm:cxn modelId="{FB4C0EF6-9605-4D39-AD53-8C0326EA0C58}" type="presParOf" srcId="{783857FF-5F26-45E7-93DB-3EA33C7BA551}" destId="{6D166C55-D485-4496-ABC1-83E7C98BEF0F}" srcOrd="0" destOrd="0" presId="urn:microsoft.com/office/officeart/2005/8/layout/orgChart1"/>
    <dgm:cxn modelId="{EACEBF14-6377-44E7-9417-2233B618F2EE}" type="presParOf" srcId="{6D166C55-D485-4496-ABC1-83E7C98BEF0F}" destId="{612CC158-CCDE-45BA-8F1E-0FDF11239C5A}" srcOrd="0" destOrd="0" presId="urn:microsoft.com/office/officeart/2005/8/layout/orgChart1"/>
    <dgm:cxn modelId="{824F2887-36DA-4838-8B95-91A68BF27B01}" type="presParOf" srcId="{6D166C55-D485-4496-ABC1-83E7C98BEF0F}" destId="{A0E0367D-9E06-4829-B2F4-04EA27B72BA3}" srcOrd="1" destOrd="0" presId="urn:microsoft.com/office/officeart/2005/8/layout/orgChart1"/>
    <dgm:cxn modelId="{16E1A8EF-62FB-4A82-839F-210EE26F6053}" type="presParOf" srcId="{783857FF-5F26-45E7-93DB-3EA33C7BA551}" destId="{E6DAB792-2E34-42A0-89D1-CB78ADABEC77}" srcOrd="1" destOrd="0" presId="urn:microsoft.com/office/officeart/2005/8/layout/orgChart1"/>
    <dgm:cxn modelId="{D196D9BC-6B50-4736-8AF7-8785130233A2}" type="presParOf" srcId="{783857FF-5F26-45E7-93DB-3EA33C7BA551}" destId="{6019DB16-94EF-4C59-B048-A3032236879B}" srcOrd="2" destOrd="0" presId="urn:microsoft.com/office/officeart/2005/8/layout/orgChart1"/>
    <dgm:cxn modelId="{36581A70-CA9F-4C57-81B8-88E13071D1C4}" type="presParOf" srcId="{82CFF126-59BD-43E6-87D2-19154ED95FA9}" destId="{3A916E32-F451-4908-BF4A-28CC3837A946}" srcOrd="2" destOrd="0" presId="urn:microsoft.com/office/officeart/2005/8/layout/orgChart1"/>
    <dgm:cxn modelId="{6E45B288-1230-47E4-8FC0-F4775DB50664}" type="presParOf" srcId="{82CFF126-59BD-43E6-87D2-19154ED95FA9}" destId="{0AF6603E-427E-4D14-A9FD-9851E5686823}" srcOrd="3" destOrd="0" presId="urn:microsoft.com/office/officeart/2005/8/layout/orgChart1"/>
    <dgm:cxn modelId="{493C75DB-4429-407F-8140-387A12247074}" type="presParOf" srcId="{0AF6603E-427E-4D14-A9FD-9851E5686823}" destId="{D5C32B71-83F2-4214-8161-2885BB5FD2DB}" srcOrd="0" destOrd="0" presId="urn:microsoft.com/office/officeart/2005/8/layout/orgChart1"/>
    <dgm:cxn modelId="{56055795-20A4-4023-BBEC-D16153E470DC}" type="presParOf" srcId="{D5C32B71-83F2-4214-8161-2885BB5FD2DB}" destId="{CFCCB1A3-C6A1-4CAB-A6CE-DA16BDE61F58}" srcOrd="0" destOrd="0" presId="urn:microsoft.com/office/officeart/2005/8/layout/orgChart1"/>
    <dgm:cxn modelId="{B54536D7-DA32-41BC-B787-67967605B8F7}" type="presParOf" srcId="{D5C32B71-83F2-4214-8161-2885BB5FD2DB}" destId="{05F25186-55E4-4631-97CF-1830FC55D7E6}" srcOrd="1" destOrd="0" presId="urn:microsoft.com/office/officeart/2005/8/layout/orgChart1"/>
    <dgm:cxn modelId="{63EC18EA-58E8-456F-8CB5-A6727E9FD0E3}" type="presParOf" srcId="{0AF6603E-427E-4D14-A9FD-9851E5686823}" destId="{70E0D9BA-BBC9-4F81-8D14-2C67B25A57C3}" srcOrd="1" destOrd="0" presId="urn:microsoft.com/office/officeart/2005/8/layout/orgChart1"/>
    <dgm:cxn modelId="{80FCC464-0210-4C1A-B311-61B2F8848F97}" type="presParOf" srcId="{0AF6603E-427E-4D14-A9FD-9851E5686823}" destId="{4A058E2C-B92A-405B-AB28-0375634F79A2}" srcOrd="2" destOrd="0" presId="urn:microsoft.com/office/officeart/2005/8/layout/orgChart1"/>
    <dgm:cxn modelId="{7ECCDA39-2C43-4CE9-85A9-8C7F4966F792}" type="presParOf" srcId="{82CFF126-59BD-43E6-87D2-19154ED95FA9}" destId="{7200C217-3AC8-4F1A-8616-223DCBC90AAF}" srcOrd="4" destOrd="0" presId="urn:microsoft.com/office/officeart/2005/8/layout/orgChart1"/>
    <dgm:cxn modelId="{37F81D8E-8EFA-4DD8-8CD1-7A049851DE25}" type="presParOf" srcId="{82CFF126-59BD-43E6-87D2-19154ED95FA9}" destId="{F75B7A83-3337-48C6-84B7-27A880FB5CFE}" srcOrd="5" destOrd="0" presId="urn:microsoft.com/office/officeart/2005/8/layout/orgChart1"/>
    <dgm:cxn modelId="{9C336DA0-B64A-463B-9BBD-30E7976B7DED}" type="presParOf" srcId="{F75B7A83-3337-48C6-84B7-27A880FB5CFE}" destId="{CF06DE01-654B-4B90-B750-3FADB9DE5DBA}" srcOrd="0" destOrd="0" presId="urn:microsoft.com/office/officeart/2005/8/layout/orgChart1"/>
    <dgm:cxn modelId="{C15DA2AC-CBA8-4B27-BF0F-F01D88BEAD6E}" type="presParOf" srcId="{CF06DE01-654B-4B90-B750-3FADB9DE5DBA}" destId="{1CBDDFC3-C61A-4131-9651-7F4AADC273DC}" srcOrd="0" destOrd="0" presId="urn:microsoft.com/office/officeart/2005/8/layout/orgChart1"/>
    <dgm:cxn modelId="{DDAD6D4F-9CD4-41BB-803A-7071131CA012}" type="presParOf" srcId="{CF06DE01-654B-4B90-B750-3FADB9DE5DBA}" destId="{82073F62-FC6D-4EB4-BF3A-52DDFBB824FF}" srcOrd="1" destOrd="0" presId="urn:microsoft.com/office/officeart/2005/8/layout/orgChart1"/>
    <dgm:cxn modelId="{3A967BB0-AC6B-4172-B261-BF009791895F}" type="presParOf" srcId="{F75B7A83-3337-48C6-84B7-27A880FB5CFE}" destId="{F0D953DB-62E9-486B-8B8D-7D59309AC727}" srcOrd="1" destOrd="0" presId="urn:microsoft.com/office/officeart/2005/8/layout/orgChart1"/>
    <dgm:cxn modelId="{16A7AFF6-7735-4F35-B453-73BB02F18611}" type="presParOf" srcId="{F75B7A83-3337-48C6-84B7-27A880FB5CFE}" destId="{72B4A010-9C18-4DCA-B5B3-C64B7C8B7923}" srcOrd="2" destOrd="0" presId="urn:microsoft.com/office/officeart/2005/8/layout/orgChart1"/>
    <dgm:cxn modelId="{FB511EAD-68F8-46DC-B65B-863B46F1A066}" type="presParOf" srcId="{82CFF126-59BD-43E6-87D2-19154ED95FA9}" destId="{C92AA28A-AC48-423B-A252-D448789372B9}" srcOrd="6" destOrd="0" presId="urn:microsoft.com/office/officeart/2005/8/layout/orgChart1"/>
    <dgm:cxn modelId="{3976E365-2A37-4E64-9D1D-C76A58C9907B}" type="presParOf" srcId="{82CFF126-59BD-43E6-87D2-19154ED95FA9}" destId="{90D1952A-0A6A-43CE-89F0-EFCB05AF0BB9}" srcOrd="7" destOrd="0" presId="urn:microsoft.com/office/officeart/2005/8/layout/orgChart1"/>
    <dgm:cxn modelId="{86F9E45D-7208-4B77-BD7C-8CBC9B9E511C}" type="presParOf" srcId="{90D1952A-0A6A-43CE-89F0-EFCB05AF0BB9}" destId="{D793257E-4351-4473-A699-87273275C6EF}" srcOrd="0" destOrd="0" presId="urn:microsoft.com/office/officeart/2005/8/layout/orgChart1"/>
    <dgm:cxn modelId="{459D7F57-5B73-4BD3-8353-594D3DE4A644}" type="presParOf" srcId="{D793257E-4351-4473-A699-87273275C6EF}" destId="{03F3F441-CC08-471F-B720-D24D32EA5D8B}" srcOrd="0" destOrd="0" presId="urn:microsoft.com/office/officeart/2005/8/layout/orgChart1"/>
    <dgm:cxn modelId="{1DC478E4-A546-4BA1-98D2-493D788D902D}" type="presParOf" srcId="{D793257E-4351-4473-A699-87273275C6EF}" destId="{2BFF21EE-7DA4-489A-9476-04ACD9516874}" srcOrd="1" destOrd="0" presId="urn:microsoft.com/office/officeart/2005/8/layout/orgChart1"/>
    <dgm:cxn modelId="{A876B9CC-3D2C-4C19-BC8D-8D4B96063751}" type="presParOf" srcId="{90D1952A-0A6A-43CE-89F0-EFCB05AF0BB9}" destId="{C248E973-2C3D-4D44-874A-A5C498826C1F}" srcOrd="1" destOrd="0" presId="urn:microsoft.com/office/officeart/2005/8/layout/orgChart1"/>
    <dgm:cxn modelId="{B08D7DC3-4735-4FD7-9B90-5947B333B692}" type="presParOf" srcId="{90D1952A-0A6A-43CE-89F0-EFCB05AF0BB9}" destId="{1D8E01EA-C4B2-402C-AAA6-D87ABCC40053}" srcOrd="2" destOrd="0" presId="urn:microsoft.com/office/officeart/2005/8/layout/orgChart1"/>
    <dgm:cxn modelId="{65581075-4F73-4CC5-AE0F-08522E078410}" type="presParOf" srcId="{82CFF126-59BD-43E6-87D2-19154ED95FA9}" destId="{5A429B32-C1B2-4516-BA72-8111D90EF8B6}" srcOrd="8" destOrd="0" presId="urn:microsoft.com/office/officeart/2005/8/layout/orgChart1"/>
    <dgm:cxn modelId="{3BE0B5D9-A9C4-45A0-9F22-F2E5525D2F71}" type="presParOf" srcId="{82CFF126-59BD-43E6-87D2-19154ED95FA9}" destId="{15A969E2-CD96-414E-91F0-BCD26BC8B07E}" srcOrd="9" destOrd="0" presId="urn:microsoft.com/office/officeart/2005/8/layout/orgChart1"/>
    <dgm:cxn modelId="{1D2DAF55-9CEE-4165-B3AC-3B5A163947D6}" type="presParOf" srcId="{15A969E2-CD96-414E-91F0-BCD26BC8B07E}" destId="{43439D46-8D37-4702-8C44-C13AAD03BEEB}" srcOrd="0" destOrd="0" presId="urn:microsoft.com/office/officeart/2005/8/layout/orgChart1"/>
    <dgm:cxn modelId="{62102EED-65AF-4907-85CC-8ADD934AC51C}" type="presParOf" srcId="{43439D46-8D37-4702-8C44-C13AAD03BEEB}" destId="{19FDA127-28C7-4D38-824D-C192DA4E4DC6}" srcOrd="0" destOrd="0" presId="urn:microsoft.com/office/officeart/2005/8/layout/orgChart1"/>
    <dgm:cxn modelId="{65CC302D-813D-45A6-ACEF-0EE1EE4F7381}" type="presParOf" srcId="{43439D46-8D37-4702-8C44-C13AAD03BEEB}" destId="{539630FD-0258-4968-9CBE-7EEA3D4DC80E}" srcOrd="1" destOrd="0" presId="urn:microsoft.com/office/officeart/2005/8/layout/orgChart1"/>
    <dgm:cxn modelId="{15F15C69-9F35-4CEC-9D51-84BD3EAC6ED9}" type="presParOf" srcId="{15A969E2-CD96-414E-91F0-BCD26BC8B07E}" destId="{C785D69D-6095-4DEB-95BA-358D4600D7B3}" srcOrd="1" destOrd="0" presId="urn:microsoft.com/office/officeart/2005/8/layout/orgChart1"/>
    <dgm:cxn modelId="{76335574-949E-4877-98FF-47F9B41183A2}" type="presParOf" srcId="{15A969E2-CD96-414E-91F0-BCD26BC8B07E}" destId="{0B26A2DF-D73A-4078-B1C5-114E6BC9DAE0}" srcOrd="2" destOrd="0" presId="urn:microsoft.com/office/officeart/2005/8/layout/orgChart1"/>
    <dgm:cxn modelId="{BDC5F055-AC4E-401F-9B3B-191D6C604D37}" type="presParOf" srcId="{82CFF126-59BD-43E6-87D2-19154ED95FA9}" destId="{FFBAA442-DABC-4AC1-9384-9FACF9DA1D20}" srcOrd="10" destOrd="0" presId="urn:microsoft.com/office/officeart/2005/8/layout/orgChart1"/>
    <dgm:cxn modelId="{0888CDEA-E4DB-40CB-97B5-09ED2257F5EE}" type="presParOf" srcId="{82CFF126-59BD-43E6-87D2-19154ED95FA9}" destId="{5A34982A-AAFB-40A2-A361-509197A2E9B7}" srcOrd="11" destOrd="0" presId="urn:microsoft.com/office/officeart/2005/8/layout/orgChart1"/>
    <dgm:cxn modelId="{17B80E01-8405-445D-8234-7A277EA638C4}" type="presParOf" srcId="{5A34982A-AAFB-40A2-A361-509197A2E9B7}" destId="{AC051240-E814-4592-BD7A-D7596EB948D5}" srcOrd="0" destOrd="0" presId="urn:microsoft.com/office/officeart/2005/8/layout/orgChart1"/>
    <dgm:cxn modelId="{10F3C5E3-320D-45EE-B54E-605808FC83C0}" type="presParOf" srcId="{AC051240-E814-4592-BD7A-D7596EB948D5}" destId="{C977586E-B63D-44A9-B528-E3D1A23BC32F}" srcOrd="0" destOrd="0" presId="urn:microsoft.com/office/officeart/2005/8/layout/orgChart1"/>
    <dgm:cxn modelId="{C4F46993-F0BA-491D-A452-20D6098D3E9B}" type="presParOf" srcId="{AC051240-E814-4592-BD7A-D7596EB948D5}" destId="{3D372ED3-C80F-477A-9ECC-F4D01A200F45}" srcOrd="1" destOrd="0" presId="urn:microsoft.com/office/officeart/2005/8/layout/orgChart1"/>
    <dgm:cxn modelId="{7C0E7514-BCFB-466F-BCB5-5AE835446D7A}" type="presParOf" srcId="{5A34982A-AAFB-40A2-A361-509197A2E9B7}" destId="{76B62D52-1A89-4687-AFA2-21D952B56F62}" srcOrd="1" destOrd="0" presId="urn:microsoft.com/office/officeart/2005/8/layout/orgChart1"/>
    <dgm:cxn modelId="{7B823BD3-CCBC-4F11-B731-C9F1CDA04292}" type="presParOf" srcId="{5A34982A-AAFB-40A2-A361-509197A2E9B7}" destId="{08740D00-BD84-4033-9AFF-CACBECB9FCBE}" srcOrd="2" destOrd="0" presId="urn:microsoft.com/office/officeart/2005/8/layout/orgChart1"/>
    <dgm:cxn modelId="{4281F6C4-5402-44E6-A38B-AE50D7742C7B}" type="presParOf" srcId="{7C90B51C-63A9-4BB9-AA80-4140987A05CE}" destId="{2D584851-F873-469A-9243-B3A72FB632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60A375-818A-4841-BE6B-EEB65A6691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F4CDD361-7821-4A0A-984C-6065919795A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Assisterande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9A70CCE-3444-4D90-B8A6-C04642E54F7D}" type="parTrans" cxnId="{CC241FD1-BEE9-49AA-8D3A-46A111195DDB}">
      <dgm:prSet/>
      <dgm:spPr/>
      <dgm:t>
        <a:bodyPr/>
        <a:lstStyle/>
        <a:p>
          <a:endParaRPr lang="nn-NO"/>
        </a:p>
      </dgm:t>
    </dgm:pt>
    <dgm:pt modelId="{277C5378-79FE-4D5F-B74D-0165D8C6F225}" type="sibTrans" cxnId="{CC241FD1-BEE9-49AA-8D3A-46A111195DDB}">
      <dgm:prSet/>
      <dgm:spPr/>
      <dgm:t>
        <a:bodyPr/>
        <a:lstStyle/>
        <a:p>
          <a:endParaRPr lang="nn-NO"/>
        </a:p>
      </dgm:t>
    </dgm:pt>
    <dgm:pt modelId="{25DF563B-9606-4DB6-BA35-44FD3193685A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Tenestetorget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og arkiv</a:t>
          </a:r>
        </a:p>
      </dgm:t>
    </dgm:pt>
    <dgm:pt modelId="{684FE01B-9659-490B-8B4C-0D2218F64CAC}" type="parTrans" cxnId="{08450063-57E3-4899-BB95-5CEEEF0AB6F8}">
      <dgm:prSet/>
      <dgm:spPr/>
      <dgm:t>
        <a:bodyPr/>
        <a:lstStyle/>
        <a:p>
          <a:endParaRPr lang="nn-NO"/>
        </a:p>
      </dgm:t>
    </dgm:pt>
    <dgm:pt modelId="{637D155F-7F70-47B8-A277-2399B5AE7973}" type="sibTrans" cxnId="{08450063-57E3-4899-BB95-5CEEEF0AB6F8}">
      <dgm:prSet/>
      <dgm:spPr/>
      <dgm:t>
        <a:bodyPr/>
        <a:lstStyle/>
        <a:p>
          <a:endParaRPr lang="nn-NO"/>
        </a:p>
      </dgm:t>
    </dgm:pt>
    <dgm:pt modelId="{BB805FFB-C99A-4D87-9FEC-5B5F01BAF2B0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IKT og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kommunikasjon</a:t>
          </a: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AEFA4A4-B961-4980-9842-CC67BCEB4B95}" type="parTrans" cxnId="{5E0580F6-51F2-4E62-AABD-E3A304CA641B}">
      <dgm:prSet/>
      <dgm:spPr/>
      <dgm:t>
        <a:bodyPr/>
        <a:lstStyle/>
        <a:p>
          <a:endParaRPr lang="nn-NO"/>
        </a:p>
      </dgm:t>
    </dgm:pt>
    <dgm:pt modelId="{4660D874-EFAA-4008-93FC-C6E377FB1F82}" type="sibTrans" cxnId="{5E0580F6-51F2-4E62-AABD-E3A304CA641B}">
      <dgm:prSet/>
      <dgm:spPr/>
      <dgm:t>
        <a:bodyPr/>
        <a:lstStyle/>
        <a:p>
          <a:endParaRPr lang="nn-NO"/>
        </a:p>
      </dgm:t>
    </dgm:pt>
    <dgm:pt modelId="{588E4DB4-5966-42B6-8518-66DABE3A1341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Brann og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beredskap</a:t>
          </a:r>
        </a:p>
      </dgm:t>
    </dgm:pt>
    <dgm:pt modelId="{4E56A663-92CA-4E33-A969-3531E0A5E40B}" type="parTrans" cxnId="{5A1A6014-AB3F-4895-A338-B5472D8FAE5C}">
      <dgm:prSet/>
      <dgm:spPr/>
      <dgm:t>
        <a:bodyPr/>
        <a:lstStyle/>
        <a:p>
          <a:endParaRPr lang="nn-NO"/>
        </a:p>
      </dgm:t>
    </dgm:pt>
    <dgm:pt modelId="{B14ACFD1-7B94-44AB-A8F6-3A0211B5DE62}" type="sibTrans" cxnId="{5A1A6014-AB3F-4895-A338-B5472D8FAE5C}">
      <dgm:prSet/>
      <dgm:spPr/>
      <dgm:t>
        <a:bodyPr/>
        <a:lstStyle/>
        <a:p>
          <a:endParaRPr lang="nn-NO"/>
        </a:p>
      </dgm:t>
    </dgm:pt>
    <dgm:pt modelId="{5B951DC2-2BA7-494D-877B-866333E4DBB7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Teknisk, miljø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og landbruk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inkl. reinhald</a:t>
          </a:r>
        </a:p>
      </dgm:t>
    </dgm:pt>
    <dgm:pt modelId="{736DD0AF-C23F-4D38-8826-6DA1E85DF1D3}" type="parTrans" cxnId="{18D44B85-3C0A-4DFF-B30E-5DA618CDF223}">
      <dgm:prSet/>
      <dgm:spPr/>
      <dgm:t>
        <a:bodyPr/>
        <a:lstStyle/>
        <a:p>
          <a:endParaRPr lang="nn-NO"/>
        </a:p>
      </dgm:t>
    </dgm:pt>
    <dgm:pt modelId="{CDE775F3-9ED3-4D5C-8DD9-029CEE561304}" type="sibTrans" cxnId="{18D44B85-3C0A-4DFF-B30E-5DA618CDF223}">
      <dgm:prSet/>
      <dgm:spPr/>
      <dgm:t>
        <a:bodyPr/>
        <a:lstStyle/>
        <a:p>
          <a:endParaRPr lang="nn-NO"/>
        </a:p>
      </dgm:t>
    </dgm:pt>
    <dgm:pt modelId="{D142EED2-5EA4-4E38-9974-0AC6D5F6BACF}">
      <dgm:prSet custT="1"/>
      <dgm:spPr/>
      <dgm:t>
        <a:bodyPr/>
        <a:lstStyle/>
        <a:p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Rådgjevar</a:t>
          </a:r>
        </a:p>
        <a:p>
          <a:r>
            <a:rPr kumimoji="0" lang="nn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* For tida «utlånt» </a:t>
          </a:r>
        </a:p>
        <a:p>
          <a:r>
            <a:rPr kumimoji="0" lang="nn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til Gulen kommune</a:t>
          </a:r>
        </a:p>
      </dgm:t>
    </dgm:pt>
    <dgm:pt modelId="{7B03AE65-84FA-4803-A501-346BED102B16}" type="parTrans" cxnId="{56D35C06-EAF1-4A75-8865-77E286FC42AC}">
      <dgm:prSet/>
      <dgm:spPr/>
      <dgm:t>
        <a:bodyPr/>
        <a:lstStyle/>
        <a:p>
          <a:endParaRPr lang="nb-NO"/>
        </a:p>
      </dgm:t>
    </dgm:pt>
    <dgm:pt modelId="{EE7D0073-0A6C-478D-A879-CFFC19EA4B45}" type="sibTrans" cxnId="{56D35C06-EAF1-4A75-8865-77E286FC42AC}">
      <dgm:prSet/>
      <dgm:spPr/>
      <dgm:t>
        <a:bodyPr/>
        <a:lstStyle/>
        <a:p>
          <a:endParaRPr lang="nb-NO"/>
        </a:p>
      </dgm:t>
    </dgm:pt>
    <dgm:pt modelId="{4D21F14D-0AA5-4051-BF2A-999B82162AE4}" type="pres">
      <dgm:prSet presAssocID="{4D60A375-818A-4841-BE6B-EEB65A6691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90B51C-63A9-4BB9-AA80-4140987A05CE}" type="pres">
      <dgm:prSet presAssocID="{F4CDD361-7821-4A0A-984C-6065919795AE}" presName="hierRoot1" presStyleCnt="0">
        <dgm:presLayoutVars>
          <dgm:hierBranch/>
        </dgm:presLayoutVars>
      </dgm:prSet>
      <dgm:spPr/>
    </dgm:pt>
    <dgm:pt modelId="{81CB2928-F8CA-4597-B323-33CB249AC5DE}" type="pres">
      <dgm:prSet presAssocID="{F4CDD361-7821-4A0A-984C-6065919795AE}" presName="rootComposite1" presStyleCnt="0"/>
      <dgm:spPr/>
    </dgm:pt>
    <dgm:pt modelId="{C977B541-0EDB-4D95-AF5C-5EA5F6D7AB44}" type="pres">
      <dgm:prSet presAssocID="{F4CDD361-7821-4A0A-984C-6065919795AE}" presName="rootText1" presStyleLbl="node0" presStyleIdx="0" presStyleCnt="1" custScaleX="93580" custScaleY="171335" custLinFactNeighborX="-12648" custLinFactNeighborY="-18529">
        <dgm:presLayoutVars>
          <dgm:chPref val="3"/>
        </dgm:presLayoutVars>
      </dgm:prSet>
      <dgm:spPr/>
    </dgm:pt>
    <dgm:pt modelId="{ADC36890-988A-4417-A410-87C36CA4F215}" type="pres">
      <dgm:prSet presAssocID="{F4CDD361-7821-4A0A-984C-6065919795AE}" presName="rootConnector1" presStyleLbl="node1" presStyleIdx="0" presStyleCnt="0"/>
      <dgm:spPr/>
    </dgm:pt>
    <dgm:pt modelId="{82CFF126-59BD-43E6-87D2-19154ED95FA9}" type="pres">
      <dgm:prSet presAssocID="{F4CDD361-7821-4A0A-984C-6065919795AE}" presName="hierChild2" presStyleCnt="0"/>
      <dgm:spPr/>
    </dgm:pt>
    <dgm:pt modelId="{3F9E8EEF-367F-485E-9DC3-309E13AF2FE2}" type="pres">
      <dgm:prSet presAssocID="{684FE01B-9659-490B-8B4C-0D2218F64CAC}" presName="Name35" presStyleLbl="parChTrans1D2" presStyleIdx="0" presStyleCnt="5"/>
      <dgm:spPr/>
    </dgm:pt>
    <dgm:pt modelId="{FE93919C-F12D-4BAD-8423-F7FD506EDDC4}" type="pres">
      <dgm:prSet presAssocID="{25DF563B-9606-4DB6-BA35-44FD3193685A}" presName="hierRoot2" presStyleCnt="0">
        <dgm:presLayoutVars>
          <dgm:hierBranch/>
        </dgm:presLayoutVars>
      </dgm:prSet>
      <dgm:spPr/>
    </dgm:pt>
    <dgm:pt modelId="{054929FD-04FD-41C3-B9E7-493AE31D79FE}" type="pres">
      <dgm:prSet presAssocID="{25DF563B-9606-4DB6-BA35-44FD3193685A}" presName="rootComposite" presStyleCnt="0"/>
      <dgm:spPr/>
    </dgm:pt>
    <dgm:pt modelId="{02E6EBBA-7D4C-48BF-8430-E1BE7FF41878}" type="pres">
      <dgm:prSet presAssocID="{25DF563B-9606-4DB6-BA35-44FD3193685A}" presName="rootText" presStyleLbl="node2" presStyleIdx="0" presStyleCnt="5" custScaleX="77426" custScaleY="136437" custLinFactNeighborX="-3881" custLinFactNeighborY="-9093">
        <dgm:presLayoutVars>
          <dgm:chPref val="3"/>
        </dgm:presLayoutVars>
      </dgm:prSet>
      <dgm:spPr/>
    </dgm:pt>
    <dgm:pt modelId="{2CCA7C2C-6B8B-4E54-8942-C969399D9AB7}" type="pres">
      <dgm:prSet presAssocID="{25DF563B-9606-4DB6-BA35-44FD3193685A}" presName="rootConnector" presStyleLbl="node2" presStyleIdx="0" presStyleCnt="5"/>
      <dgm:spPr/>
    </dgm:pt>
    <dgm:pt modelId="{B533F6D3-2FB9-4DAC-B21B-95C62F3F3D53}" type="pres">
      <dgm:prSet presAssocID="{25DF563B-9606-4DB6-BA35-44FD3193685A}" presName="hierChild4" presStyleCnt="0"/>
      <dgm:spPr/>
    </dgm:pt>
    <dgm:pt modelId="{9AA0AD90-340A-43C2-8713-9C225EA17268}" type="pres">
      <dgm:prSet presAssocID="{25DF563B-9606-4DB6-BA35-44FD3193685A}" presName="hierChild5" presStyleCnt="0"/>
      <dgm:spPr/>
    </dgm:pt>
    <dgm:pt modelId="{CBC1F1CF-517C-4906-B6BD-5FCAC81E8681}" type="pres">
      <dgm:prSet presAssocID="{AAEFA4A4-B961-4980-9842-CC67BCEB4B95}" presName="Name35" presStyleLbl="parChTrans1D2" presStyleIdx="1" presStyleCnt="5"/>
      <dgm:spPr/>
    </dgm:pt>
    <dgm:pt modelId="{781ACB32-F528-455B-AC05-D56C3CC3471E}" type="pres">
      <dgm:prSet presAssocID="{BB805FFB-C99A-4D87-9FEC-5B5F01BAF2B0}" presName="hierRoot2" presStyleCnt="0">
        <dgm:presLayoutVars>
          <dgm:hierBranch/>
        </dgm:presLayoutVars>
      </dgm:prSet>
      <dgm:spPr/>
    </dgm:pt>
    <dgm:pt modelId="{2C35E5E7-5469-456B-97C4-B5D0B33198BE}" type="pres">
      <dgm:prSet presAssocID="{BB805FFB-C99A-4D87-9FEC-5B5F01BAF2B0}" presName="rootComposite" presStyleCnt="0"/>
      <dgm:spPr/>
    </dgm:pt>
    <dgm:pt modelId="{7703063A-8A26-4D26-8101-05F5925EDA1F}" type="pres">
      <dgm:prSet presAssocID="{BB805FFB-C99A-4D87-9FEC-5B5F01BAF2B0}" presName="rootText" presStyleLbl="node2" presStyleIdx="1" presStyleCnt="5" custScaleX="77240" custScaleY="136376" custLinFactNeighborX="-9450" custLinFactNeighborY="-9093">
        <dgm:presLayoutVars>
          <dgm:chPref val="3"/>
        </dgm:presLayoutVars>
      </dgm:prSet>
      <dgm:spPr/>
    </dgm:pt>
    <dgm:pt modelId="{524F1977-1A71-43B2-BCEA-53EAA83A5E47}" type="pres">
      <dgm:prSet presAssocID="{BB805FFB-C99A-4D87-9FEC-5B5F01BAF2B0}" presName="rootConnector" presStyleLbl="node2" presStyleIdx="1" presStyleCnt="5"/>
      <dgm:spPr/>
    </dgm:pt>
    <dgm:pt modelId="{F9C3C287-265B-4910-B1C4-0211E8479E63}" type="pres">
      <dgm:prSet presAssocID="{BB805FFB-C99A-4D87-9FEC-5B5F01BAF2B0}" presName="hierChild4" presStyleCnt="0"/>
      <dgm:spPr/>
    </dgm:pt>
    <dgm:pt modelId="{716956AB-75AC-4FFA-BC7F-E2C95F94CBF6}" type="pres">
      <dgm:prSet presAssocID="{BB805FFB-C99A-4D87-9FEC-5B5F01BAF2B0}" presName="hierChild5" presStyleCnt="0"/>
      <dgm:spPr/>
    </dgm:pt>
    <dgm:pt modelId="{72D50E44-1CFF-4C5B-9BF4-1115AD56D946}" type="pres">
      <dgm:prSet presAssocID="{4E56A663-92CA-4E33-A969-3531E0A5E40B}" presName="Name35" presStyleLbl="parChTrans1D2" presStyleIdx="2" presStyleCnt="5"/>
      <dgm:spPr/>
    </dgm:pt>
    <dgm:pt modelId="{6FDAF057-8BDB-4494-AAF1-A659FA629CC3}" type="pres">
      <dgm:prSet presAssocID="{588E4DB4-5966-42B6-8518-66DABE3A1341}" presName="hierRoot2" presStyleCnt="0">
        <dgm:presLayoutVars>
          <dgm:hierBranch/>
        </dgm:presLayoutVars>
      </dgm:prSet>
      <dgm:spPr/>
    </dgm:pt>
    <dgm:pt modelId="{06ACEB06-CCF5-4C69-93D0-D7A4BF6F7E64}" type="pres">
      <dgm:prSet presAssocID="{588E4DB4-5966-42B6-8518-66DABE3A1341}" presName="rootComposite" presStyleCnt="0"/>
      <dgm:spPr/>
    </dgm:pt>
    <dgm:pt modelId="{F10F84E0-461D-435E-B377-D40FCE0BF04D}" type="pres">
      <dgm:prSet presAssocID="{588E4DB4-5966-42B6-8518-66DABE3A1341}" presName="rootText" presStyleLbl="node2" presStyleIdx="2" presStyleCnt="5" custScaleX="77240" custScaleY="136376" custLinFactNeighborX="-9450" custLinFactNeighborY="-9093">
        <dgm:presLayoutVars>
          <dgm:chPref val="3"/>
        </dgm:presLayoutVars>
      </dgm:prSet>
      <dgm:spPr/>
    </dgm:pt>
    <dgm:pt modelId="{5BE2DB1A-1FCE-4F4F-8760-059F3D942ECF}" type="pres">
      <dgm:prSet presAssocID="{588E4DB4-5966-42B6-8518-66DABE3A1341}" presName="rootConnector" presStyleLbl="node2" presStyleIdx="2" presStyleCnt="5"/>
      <dgm:spPr/>
    </dgm:pt>
    <dgm:pt modelId="{431F8768-440F-4968-86B3-E9545D1104D8}" type="pres">
      <dgm:prSet presAssocID="{588E4DB4-5966-42B6-8518-66DABE3A1341}" presName="hierChild4" presStyleCnt="0"/>
      <dgm:spPr/>
    </dgm:pt>
    <dgm:pt modelId="{493C3065-40DD-4E56-88E4-BAEF0C699A75}" type="pres">
      <dgm:prSet presAssocID="{588E4DB4-5966-42B6-8518-66DABE3A1341}" presName="hierChild5" presStyleCnt="0"/>
      <dgm:spPr/>
    </dgm:pt>
    <dgm:pt modelId="{B8549A91-9D96-402D-BC50-A2F09E720966}" type="pres">
      <dgm:prSet presAssocID="{736DD0AF-C23F-4D38-8826-6DA1E85DF1D3}" presName="Name35" presStyleLbl="parChTrans1D2" presStyleIdx="3" presStyleCnt="5"/>
      <dgm:spPr/>
    </dgm:pt>
    <dgm:pt modelId="{60CEDBF3-E916-43D9-9729-753BF964245E}" type="pres">
      <dgm:prSet presAssocID="{5B951DC2-2BA7-494D-877B-866333E4DBB7}" presName="hierRoot2" presStyleCnt="0">
        <dgm:presLayoutVars>
          <dgm:hierBranch/>
        </dgm:presLayoutVars>
      </dgm:prSet>
      <dgm:spPr/>
    </dgm:pt>
    <dgm:pt modelId="{EE42723C-3F1D-4A00-9713-171F504F443E}" type="pres">
      <dgm:prSet presAssocID="{5B951DC2-2BA7-494D-877B-866333E4DBB7}" presName="rootComposite" presStyleCnt="0"/>
      <dgm:spPr/>
    </dgm:pt>
    <dgm:pt modelId="{5F85F842-A4D1-4841-99F5-9BC3ADDC2B40}" type="pres">
      <dgm:prSet presAssocID="{5B951DC2-2BA7-494D-877B-866333E4DBB7}" presName="rootText" presStyleLbl="node2" presStyleIdx="3" presStyleCnt="5" custScaleX="77240" custScaleY="136376" custLinFactNeighborX="-9450" custLinFactNeighborY="-9093">
        <dgm:presLayoutVars>
          <dgm:chPref val="3"/>
        </dgm:presLayoutVars>
      </dgm:prSet>
      <dgm:spPr/>
    </dgm:pt>
    <dgm:pt modelId="{354ACBFC-C613-4879-84F4-A6DCA41A972A}" type="pres">
      <dgm:prSet presAssocID="{5B951DC2-2BA7-494D-877B-866333E4DBB7}" presName="rootConnector" presStyleLbl="node2" presStyleIdx="3" presStyleCnt="5"/>
      <dgm:spPr/>
    </dgm:pt>
    <dgm:pt modelId="{EDC221C3-E6A2-4B18-BA2E-DFC8D5D1C7B1}" type="pres">
      <dgm:prSet presAssocID="{5B951DC2-2BA7-494D-877B-866333E4DBB7}" presName="hierChild4" presStyleCnt="0"/>
      <dgm:spPr/>
    </dgm:pt>
    <dgm:pt modelId="{3F18B9FF-EF42-48F2-93BB-3C5FA2AD6B1B}" type="pres">
      <dgm:prSet presAssocID="{5B951DC2-2BA7-494D-877B-866333E4DBB7}" presName="hierChild5" presStyleCnt="0"/>
      <dgm:spPr/>
    </dgm:pt>
    <dgm:pt modelId="{970EE33E-721F-4071-943F-08EDAABA10C8}" type="pres">
      <dgm:prSet presAssocID="{7B03AE65-84FA-4803-A501-346BED102B16}" presName="Name35" presStyleLbl="parChTrans1D2" presStyleIdx="4" presStyleCnt="5"/>
      <dgm:spPr/>
    </dgm:pt>
    <dgm:pt modelId="{3FDE1EE8-50C7-4E0F-A81C-9094EBE661DE}" type="pres">
      <dgm:prSet presAssocID="{D142EED2-5EA4-4E38-9974-0AC6D5F6BACF}" presName="hierRoot2" presStyleCnt="0">
        <dgm:presLayoutVars>
          <dgm:hierBranch val="init"/>
        </dgm:presLayoutVars>
      </dgm:prSet>
      <dgm:spPr/>
    </dgm:pt>
    <dgm:pt modelId="{BCAC41AB-B1AB-45B6-B231-C894D468E483}" type="pres">
      <dgm:prSet presAssocID="{D142EED2-5EA4-4E38-9974-0AC6D5F6BACF}" presName="rootComposite" presStyleCnt="0"/>
      <dgm:spPr/>
    </dgm:pt>
    <dgm:pt modelId="{FC08302A-7A9D-4F75-AA96-18654922E46D}" type="pres">
      <dgm:prSet presAssocID="{D142EED2-5EA4-4E38-9974-0AC6D5F6BACF}" presName="rootText" presStyleLbl="node2" presStyleIdx="4" presStyleCnt="5" custScaleX="82962" custScaleY="130793" custLinFactNeighborX="-18066" custLinFactNeighborY="-6949">
        <dgm:presLayoutVars>
          <dgm:chPref val="3"/>
        </dgm:presLayoutVars>
      </dgm:prSet>
      <dgm:spPr/>
    </dgm:pt>
    <dgm:pt modelId="{1788FC9A-5859-4F07-9245-C909BFFE4C36}" type="pres">
      <dgm:prSet presAssocID="{D142EED2-5EA4-4E38-9974-0AC6D5F6BACF}" presName="rootConnector" presStyleLbl="node2" presStyleIdx="4" presStyleCnt="5"/>
      <dgm:spPr/>
    </dgm:pt>
    <dgm:pt modelId="{65ED9347-EDD8-4BA2-A560-4505D7CD09F9}" type="pres">
      <dgm:prSet presAssocID="{D142EED2-5EA4-4E38-9974-0AC6D5F6BACF}" presName="hierChild4" presStyleCnt="0"/>
      <dgm:spPr/>
    </dgm:pt>
    <dgm:pt modelId="{67BDBA43-477B-41CE-9F50-E90BF5F53BC8}" type="pres">
      <dgm:prSet presAssocID="{D142EED2-5EA4-4E38-9974-0AC6D5F6BACF}" presName="hierChild5" presStyleCnt="0"/>
      <dgm:spPr/>
    </dgm:pt>
    <dgm:pt modelId="{2D584851-F873-469A-9243-B3A72FB632B9}" type="pres">
      <dgm:prSet presAssocID="{F4CDD361-7821-4A0A-984C-6065919795AE}" presName="hierChild3" presStyleCnt="0"/>
      <dgm:spPr/>
    </dgm:pt>
  </dgm:ptLst>
  <dgm:cxnLst>
    <dgm:cxn modelId="{56D35C06-EAF1-4A75-8865-77E286FC42AC}" srcId="{F4CDD361-7821-4A0A-984C-6065919795AE}" destId="{D142EED2-5EA4-4E38-9974-0AC6D5F6BACF}" srcOrd="4" destOrd="0" parTransId="{7B03AE65-84FA-4803-A501-346BED102B16}" sibTransId="{EE7D0073-0A6C-478D-A879-CFFC19EA4B45}"/>
    <dgm:cxn modelId="{5A1A6014-AB3F-4895-A338-B5472D8FAE5C}" srcId="{F4CDD361-7821-4A0A-984C-6065919795AE}" destId="{588E4DB4-5966-42B6-8518-66DABE3A1341}" srcOrd="2" destOrd="0" parTransId="{4E56A663-92CA-4E33-A969-3531E0A5E40B}" sibTransId="{B14ACFD1-7B94-44AB-A8F6-3A0211B5DE62}"/>
    <dgm:cxn modelId="{0F69CD16-9E80-4A63-AEB2-F54989EE8004}" type="presOf" srcId="{7B03AE65-84FA-4803-A501-346BED102B16}" destId="{970EE33E-721F-4071-943F-08EDAABA10C8}" srcOrd="0" destOrd="0" presId="urn:microsoft.com/office/officeart/2005/8/layout/orgChart1"/>
    <dgm:cxn modelId="{A4BB2F23-2D39-4980-8F68-ED21E7941A5E}" type="presOf" srcId="{736DD0AF-C23F-4D38-8826-6DA1E85DF1D3}" destId="{B8549A91-9D96-402D-BC50-A2F09E720966}" srcOrd="0" destOrd="0" presId="urn:microsoft.com/office/officeart/2005/8/layout/orgChart1"/>
    <dgm:cxn modelId="{8224A728-D868-40CB-A0B0-0DF50F7FF4BE}" type="presOf" srcId="{4D60A375-818A-4841-BE6B-EEB65A669129}" destId="{4D21F14D-0AA5-4051-BF2A-999B82162AE4}" srcOrd="0" destOrd="0" presId="urn:microsoft.com/office/officeart/2005/8/layout/orgChart1"/>
    <dgm:cxn modelId="{A916CB35-2607-46EC-8126-DBA7114AA5B3}" type="presOf" srcId="{4E56A663-92CA-4E33-A969-3531E0A5E40B}" destId="{72D50E44-1CFF-4C5B-9BF4-1115AD56D946}" srcOrd="0" destOrd="0" presId="urn:microsoft.com/office/officeart/2005/8/layout/orgChart1"/>
    <dgm:cxn modelId="{FEA05C3C-51ED-4B3D-816A-B2A98340B14D}" type="presOf" srcId="{684FE01B-9659-490B-8B4C-0D2218F64CAC}" destId="{3F9E8EEF-367F-485E-9DC3-309E13AF2FE2}" srcOrd="0" destOrd="0" presId="urn:microsoft.com/office/officeart/2005/8/layout/orgChart1"/>
    <dgm:cxn modelId="{7B38293D-1EF4-4867-8E5A-360A500EDC99}" type="presOf" srcId="{5B951DC2-2BA7-494D-877B-866333E4DBB7}" destId="{5F85F842-A4D1-4841-99F5-9BC3ADDC2B40}" srcOrd="0" destOrd="0" presId="urn:microsoft.com/office/officeart/2005/8/layout/orgChart1"/>
    <dgm:cxn modelId="{08450063-57E3-4899-BB95-5CEEEF0AB6F8}" srcId="{F4CDD361-7821-4A0A-984C-6065919795AE}" destId="{25DF563B-9606-4DB6-BA35-44FD3193685A}" srcOrd="0" destOrd="0" parTransId="{684FE01B-9659-490B-8B4C-0D2218F64CAC}" sibTransId="{637D155F-7F70-47B8-A277-2399B5AE7973}"/>
    <dgm:cxn modelId="{8147E745-D917-4E3F-AC93-6771E31A9871}" type="presOf" srcId="{AAEFA4A4-B961-4980-9842-CC67BCEB4B95}" destId="{CBC1F1CF-517C-4906-B6BD-5FCAC81E8681}" srcOrd="0" destOrd="0" presId="urn:microsoft.com/office/officeart/2005/8/layout/orgChart1"/>
    <dgm:cxn modelId="{6E011171-95B5-4899-B88D-FEFBA896AB9F}" type="presOf" srcId="{F4CDD361-7821-4A0A-984C-6065919795AE}" destId="{C977B541-0EDB-4D95-AF5C-5EA5F6D7AB44}" srcOrd="0" destOrd="0" presId="urn:microsoft.com/office/officeart/2005/8/layout/orgChart1"/>
    <dgm:cxn modelId="{26403685-CD27-4933-B2C5-1F4C5FED5A7C}" type="presOf" srcId="{F4CDD361-7821-4A0A-984C-6065919795AE}" destId="{ADC36890-988A-4417-A410-87C36CA4F215}" srcOrd="1" destOrd="0" presId="urn:microsoft.com/office/officeart/2005/8/layout/orgChart1"/>
    <dgm:cxn modelId="{18D44B85-3C0A-4DFF-B30E-5DA618CDF223}" srcId="{F4CDD361-7821-4A0A-984C-6065919795AE}" destId="{5B951DC2-2BA7-494D-877B-866333E4DBB7}" srcOrd="3" destOrd="0" parTransId="{736DD0AF-C23F-4D38-8826-6DA1E85DF1D3}" sibTransId="{CDE775F3-9ED3-4D5C-8DD9-029CEE561304}"/>
    <dgm:cxn modelId="{D13D4287-F341-471F-A1F8-F2AECD1E1A71}" type="presOf" srcId="{588E4DB4-5966-42B6-8518-66DABE3A1341}" destId="{5BE2DB1A-1FCE-4F4F-8760-059F3D942ECF}" srcOrd="1" destOrd="0" presId="urn:microsoft.com/office/officeart/2005/8/layout/orgChart1"/>
    <dgm:cxn modelId="{89018489-0B84-436F-957E-9B90143A3DC8}" type="presOf" srcId="{5B951DC2-2BA7-494D-877B-866333E4DBB7}" destId="{354ACBFC-C613-4879-84F4-A6DCA41A972A}" srcOrd="1" destOrd="0" presId="urn:microsoft.com/office/officeart/2005/8/layout/orgChart1"/>
    <dgm:cxn modelId="{CE9BC691-ED20-49BC-8641-21ECEBC3BD3D}" type="presOf" srcId="{D142EED2-5EA4-4E38-9974-0AC6D5F6BACF}" destId="{FC08302A-7A9D-4F75-AA96-18654922E46D}" srcOrd="0" destOrd="0" presId="urn:microsoft.com/office/officeart/2005/8/layout/orgChart1"/>
    <dgm:cxn modelId="{1269A89D-DFD5-4A17-BF64-F48821020E60}" type="presOf" srcId="{588E4DB4-5966-42B6-8518-66DABE3A1341}" destId="{F10F84E0-461D-435E-B377-D40FCE0BF04D}" srcOrd="0" destOrd="0" presId="urn:microsoft.com/office/officeart/2005/8/layout/orgChart1"/>
    <dgm:cxn modelId="{59E8C99E-AFA6-4564-95EC-38C17FF2ABB4}" type="presOf" srcId="{D142EED2-5EA4-4E38-9974-0AC6D5F6BACF}" destId="{1788FC9A-5859-4F07-9245-C909BFFE4C36}" srcOrd="1" destOrd="0" presId="urn:microsoft.com/office/officeart/2005/8/layout/orgChart1"/>
    <dgm:cxn modelId="{90FD06A0-24A8-458D-B410-ECFE06A6B3A1}" type="presOf" srcId="{25DF563B-9606-4DB6-BA35-44FD3193685A}" destId="{02E6EBBA-7D4C-48BF-8430-E1BE7FF41878}" srcOrd="0" destOrd="0" presId="urn:microsoft.com/office/officeart/2005/8/layout/orgChart1"/>
    <dgm:cxn modelId="{4CB470A7-DF64-4429-B2C5-895E419CC4B8}" type="presOf" srcId="{25DF563B-9606-4DB6-BA35-44FD3193685A}" destId="{2CCA7C2C-6B8B-4E54-8942-C969399D9AB7}" srcOrd="1" destOrd="0" presId="urn:microsoft.com/office/officeart/2005/8/layout/orgChart1"/>
    <dgm:cxn modelId="{AB46A9C0-A226-48C2-85CE-CF1AFB7E20EF}" type="presOf" srcId="{BB805FFB-C99A-4D87-9FEC-5B5F01BAF2B0}" destId="{7703063A-8A26-4D26-8101-05F5925EDA1F}" srcOrd="0" destOrd="0" presId="urn:microsoft.com/office/officeart/2005/8/layout/orgChart1"/>
    <dgm:cxn modelId="{CC241FD1-BEE9-49AA-8D3A-46A111195DDB}" srcId="{4D60A375-818A-4841-BE6B-EEB65A669129}" destId="{F4CDD361-7821-4A0A-984C-6065919795AE}" srcOrd="0" destOrd="0" parTransId="{19A70CCE-3444-4D90-B8A6-C04642E54F7D}" sibTransId="{277C5378-79FE-4D5F-B74D-0165D8C6F225}"/>
    <dgm:cxn modelId="{CF377AF5-8148-47A2-9A1E-0BB2B286734C}" type="presOf" srcId="{BB805FFB-C99A-4D87-9FEC-5B5F01BAF2B0}" destId="{524F1977-1A71-43B2-BCEA-53EAA83A5E47}" srcOrd="1" destOrd="0" presId="urn:microsoft.com/office/officeart/2005/8/layout/orgChart1"/>
    <dgm:cxn modelId="{5E0580F6-51F2-4E62-AABD-E3A304CA641B}" srcId="{F4CDD361-7821-4A0A-984C-6065919795AE}" destId="{BB805FFB-C99A-4D87-9FEC-5B5F01BAF2B0}" srcOrd="1" destOrd="0" parTransId="{AAEFA4A4-B961-4980-9842-CC67BCEB4B95}" sibTransId="{4660D874-EFAA-4008-93FC-C6E377FB1F82}"/>
    <dgm:cxn modelId="{EEB94206-FCCE-42B0-8F43-369161DF4EB2}" type="presParOf" srcId="{4D21F14D-0AA5-4051-BF2A-999B82162AE4}" destId="{7C90B51C-63A9-4BB9-AA80-4140987A05CE}" srcOrd="0" destOrd="0" presId="urn:microsoft.com/office/officeart/2005/8/layout/orgChart1"/>
    <dgm:cxn modelId="{B545134D-D314-4021-B819-2D747D354599}" type="presParOf" srcId="{7C90B51C-63A9-4BB9-AA80-4140987A05CE}" destId="{81CB2928-F8CA-4597-B323-33CB249AC5DE}" srcOrd="0" destOrd="0" presId="urn:microsoft.com/office/officeart/2005/8/layout/orgChart1"/>
    <dgm:cxn modelId="{955C9DEB-6C92-4C52-BFDE-7130476852BF}" type="presParOf" srcId="{81CB2928-F8CA-4597-B323-33CB249AC5DE}" destId="{C977B541-0EDB-4D95-AF5C-5EA5F6D7AB44}" srcOrd="0" destOrd="0" presId="urn:microsoft.com/office/officeart/2005/8/layout/orgChart1"/>
    <dgm:cxn modelId="{A1474A23-E315-4AC7-9BB7-13FC0ADC649B}" type="presParOf" srcId="{81CB2928-F8CA-4597-B323-33CB249AC5DE}" destId="{ADC36890-988A-4417-A410-87C36CA4F215}" srcOrd="1" destOrd="0" presId="urn:microsoft.com/office/officeart/2005/8/layout/orgChart1"/>
    <dgm:cxn modelId="{0C170DFF-286A-4648-AB6D-79778BEC0F9B}" type="presParOf" srcId="{7C90B51C-63A9-4BB9-AA80-4140987A05CE}" destId="{82CFF126-59BD-43E6-87D2-19154ED95FA9}" srcOrd="1" destOrd="0" presId="urn:microsoft.com/office/officeart/2005/8/layout/orgChart1"/>
    <dgm:cxn modelId="{75E5528C-5CD8-4D0B-92B2-859C8EB73EF1}" type="presParOf" srcId="{82CFF126-59BD-43E6-87D2-19154ED95FA9}" destId="{3F9E8EEF-367F-485E-9DC3-309E13AF2FE2}" srcOrd="0" destOrd="0" presId="urn:microsoft.com/office/officeart/2005/8/layout/orgChart1"/>
    <dgm:cxn modelId="{EDFEF358-DF8C-45F4-A886-A2A32D601D73}" type="presParOf" srcId="{82CFF126-59BD-43E6-87D2-19154ED95FA9}" destId="{FE93919C-F12D-4BAD-8423-F7FD506EDDC4}" srcOrd="1" destOrd="0" presId="urn:microsoft.com/office/officeart/2005/8/layout/orgChart1"/>
    <dgm:cxn modelId="{A60E182E-B820-443D-A828-F5FB9D67BFBC}" type="presParOf" srcId="{FE93919C-F12D-4BAD-8423-F7FD506EDDC4}" destId="{054929FD-04FD-41C3-B9E7-493AE31D79FE}" srcOrd="0" destOrd="0" presId="urn:microsoft.com/office/officeart/2005/8/layout/orgChart1"/>
    <dgm:cxn modelId="{BD129F1E-42EE-45A3-901A-1087FECD1015}" type="presParOf" srcId="{054929FD-04FD-41C3-B9E7-493AE31D79FE}" destId="{02E6EBBA-7D4C-48BF-8430-E1BE7FF41878}" srcOrd="0" destOrd="0" presId="urn:microsoft.com/office/officeart/2005/8/layout/orgChart1"/>
    <dgm:cxn modelId="{9EE6D6F4-00B3-4804-AFF7-2669CD3E2A74}" type="presParOf" srcId="{054929FD-04FD-41C3-B9E7-493AE31D79FE}" destId="{2CCA7C2C-6B8B-4E54-8942-C969399D9AB7}" srcOrd="1" destOrd="0" presId="urn:microsoft.com/office/officeart/2005/8/layout/orgChart1"/>
    <dgm:cxn modelId="{66A9CE11-9339-4CD5-A7FA-895E76006510}" type="presParOf" srcId="{FE93919C-F12D-4BAD-8423-F7FD506EDDC4}" destId="{B533F6D3-2FB9-4DAC-B21B-95C62F3F3D53}" srcOrd="1" destOrd="0" presId="urn:microsoft.com/office/officeart/2005/8/layout/orgChart1"/>
    <dgm:cxn modelId="{61099020-4029-49D4-AF88-16E112352406}" type="presParOf" srcId="{FE93919C-F12D-4BAD-8423-F7FD506EDDC4}" destId="{9AA0AD90-340A-43C2-8713-9C225EA17268}" srcOrd="2" destOrd="0" presId="urn:microsoft.com/office/officeart/2005/8/layout/orgChart1"/>
    <dgm:cxn modelId="{CF453E6D-BD77-40E4-B906-8E9E3E4D23E1}" type="presParOf" srcId="{82CFF126-59BD-43E6-87D2-19154ED95FA9}" destId="{CBC1F1CF-517C-4906-B6BD-5FCAC81E8681}" srcOrd="2" destOrd="0" presId="urn:microsoft.com/office/officeart/2005/8/layout/orgChart1"/>
    <dgm:cxn modelId="{F73E9340-0FFE-4F60-A5CD-D9518AFC7121}" type="presParOf" srcId="{82CFF126-59BD-43E6-87D2-19154ED95FA9}" destId="{781ACB32-F528-455B-AC05-D56C3CC3471E}" srcOrd="3" destOrd="0" presId="urn:microsoft.com/office/officeart/2005/8/layout/orgChart1"/>
    <dgm:cxn modelId="{4F776819-59BD-479D-BA3F-8EB33D8C3689}" type="presParOf" srcId="{781ACB32-F528-455B-AC05-D56C3CC3471E}" destId="{2C35E5E7-5469-456B-97C4-B5D0B33198BE}" srcOrd="0" destOrd="0" presId="urn:microsoft.com/office/officeart/2005/8/layout/orgChart1"/>
    <dgm:cxn modelId="{8FDAEFB4-A450-4F0C-B39C-A763A1978C67}" type="presParOf" srcId="{2C35E5E7-5469-456B-97C4-B5D0B33198BE}" destId="{7703063A-8A26-4D26-8101-05F5925EDA1F}" srcOrd="0" destOrd="0" presId="urn:microsoft.com/office/officeart/2005/8/layout/orgChart1"/>
    <dgm:cxn modelId="{EC0F6B8F-49AD-4294-9FE4-DD289016559B}" type="presParOf" srcId="{2C35E5E7-5469-456B-97C4-B5D0B33198BE}" destId="{524F1977-1A71-43B2-BCEA-53EAA83A5E47}" srcOrd="1" destOrd="0" presId="urn:microsoft.com/office/officeart/2005/8/layout/orgChart1"/>
    <dgm:cxn modelId="{26A8A0CF-072C-49B6-BE14-D427AA666438}" type="presParOf" srcId="{781ACB32-F528-455B-AC05-D56C3CC3471E}" destId="{F9C3C287-265B-4910-B1C4-0211E8479E63}" srcOrd="1" destOrd="0" presId="urn:microsoft.com/office/officeart/2005/8/layout/orgChart1"/>
    <dgm:cxn modelId="{FA07F4D2-FDFF-4B91-9D24-F97EB4EF8AAA}" type="presParOf" srcId="{781ACB32-F528-455B-AC05-D56C3CC3471E}" destId="{716956AB-75AC-4FFA-BC7F-E2C95F94CBF6}" srcOrd="2" destOrd="0" presId="urn:microsoft.com/office/officeart/2005/8/layout/orgChart1"/>
    <dgm:cxn modelId="{8BDEF229-A9EE-427C-864C-D9BF6244658F}" type="presParOf" srcId="{82CFF126-59BD-43E6-87D2-19154ED95FA9}" destId="{72D50E44-1CFF-4C5B-9BF4-1115AD56D946}" srcOrd="4" destOrd="0" presId="urn:microsoft.com/office/officeart/2005/8/layout/orgChart1"/>
    <dgm:cxn modelId="{D840B22F-13A7-4892-8E83-C92768EC218E}" type="presParOf" srcId="{82CFF126-59BD-43E6-87D2-19154ED95FA9}" destId="{6FDAF057-8BDB-4494-AAF1-A659FA629CC3}" srcOrd="5" destOrd="0" presId="urn:microsoft.com/office/officeart/2005/8/layout/orgChart1"/>
    <dgm:cxn modelId="{1638DD1E-3E28-4748-B238-082E0B9705F4}" type="presParOf" srcId="{6FDAF057-8BDB-4494-AAF1-A659FA629CC3}" destId="{06ACEB06-CCF5-4C69-93D0-D7A4BF6F7E64}" srcOrd="0" destOrd="0" presId="urn:microsoft.com/office/officeart/2005/8/layout/orgChart1"/>
    <dgm:cxn modelId="{6EFE55C0-CE7D-43E4-9F29-4E9027B32D00}" type="presParOf" srcId="{06ACEB06-CCF5-4C69-93D0-D7A4BF6F7E64}" destId="{F10F84E0-461D-435E-B377-D40FCE0BF04D}" srcOrd="0" destOrd="0" presId="urn:microsoft.com/office/officeart/2005/8/layout/orgChart1"/>
    <dgm:cxn modelId="{9332328A-1963-419A-9FE5-1DA05F286492}" type="presParOf" srcId="{06ACEB06-CCF5-4C69-93D0-D7A4BF6F7E64}" destId="{5BE2DB1A-1FCE-4F4F-8760-059F3D942ECF}" srcOrd="1" destOrd="0" presId="urn:microsoft.com/office/officeart/2005/8/layout/orgChart1"/>
    <dgm:cxn modelId="{E1F91567-FB70-4C71-80E3-B817F45DD5C4}" type="presParOf" srcId="{6FDAF057-8BDB-4494-AAF1-A659FA629CC3}" destId="{431F8768-440F-4968-86B3-E9545D1104D8}" srcOrd="1" destOrd="0" presId="urn:microsoft.com/office/officeart/2005/8/layout/orgChart1"/>
    <dgm:cxn modelId="{E88C5964-9F48-4D06-8E86-49C17C00785F}" type="presParOf" srcId="{6FDAF057-8BDB-4494-AAF1-A659FA629CC3}" destId="{493C3065-40DD-4E56-88E4-BAEF0C699A75}" srcOrd="2" destOrd="0" presId="urn:microsoft.com/office/officeart/2005/8/layout/orgChart1"/>
    <dgm:cxn modelId="{9B2F9EEB-3242-4FAD-B4B1-D9DA9688C089}" type="presParOf" srcId="{82CFF126-59BD-43E6-87D2-19154ED95FA9}" destId="{B8549A91-9D96-402D-BC50-A2F09E720966}" srcOrd="6" destOrd="0" presId="urn:microsoft.com/office/officeart/2005/8/layout/orgChart1"/>
    <dgm:cxn modelId="{63108FCA-AD42-42CC-AA3E-375FD4B7AE3B}" type="presParOf" srcId="{82CFF126-59BD-43E6-87D2-19154ED95FA9}" destId="{60CEDBF3-E916-43D9-9729-753BF964245E}" srcOrd="7" destOrd="0" presId="urn:microsoft.com/office/officeart/2005/8/layout/orgChart1"/>
    <dgm:cxn modelId="{67E1BFAB-52B0-467B-B992-14B4549C2B79}" type="presParOf" srcId="{60CEDBF3-E916-43D9-9729-753BF964245E}" destId="{EE42723C-3F1D-4A00-9713-171F504F443E}" srcOrd="0" destOrd="0" presId="urn:microsoft.com/office/officeart/2005/8/layout/orgChart1"/>
    <dgm:cxn modelId="{F50EE874-CEAD-4136-AEB8-F283F10A03EB}" type="presParOf" srcId="{EE42723C-3F1D-4A00-9713-171F504F443E}" destId="{5F85F842-A4D1-4841-99F5-9BC3ADDC2B40}" srcOrd="0" destOrd="0" presId="urn:microsoft.com/office/officeart/2005/8/layout/orgChart1"/>
    <dgm:cxn modelId="{569011E7-ED00-438F-B2C4-0CA0F24F5E73}" type="presParOf" srcId="{EE42723C-3F1D-4A00-9713-171F504F443E}" destId="{354ACBFC-C613-4879-84F4-A6DCA41A972A}" srcOrd="1" destOrd="0" presId="urn:microsoft.com/office/officeart/2005/8/layout/orgChart1"/>
    <dgm:cxn modelId="{C078CFFD-0ADA-4780-9C9A-5F303FBF0C20}" type="presParOf" srcId="{60CEDBF3-E916-43D9-9729-753BF964245E}" destId="{EDC221C3-E6A2-4B18-BA2E-DFC8D5D1C7B1}" srcOrd="1" destOrd="0" presId="urn:microsoft.com/office/officeart/2005/8/layout/orgChart1"/>
    <dgm:cxn modelId="{D7D7F109-51FD-4DF8-8A6E-976DFA2FB994}" type="presParOf" srcId="{60CEDBF3-E916-43D9-9729-753BF964245E}" destId="{3F18B9FF-EF42-48F2-93BB-3C5FA2AD6B1B}" srcOrd="2" destOrd="0" presId="urn:microsoft.com/office/officeart/2005/8/layout/orgChart1"/>
    <dgm:cxn modelId="{3F0A100C-4EF5-450D-AEFC-FA11E59483C6}" type="presParOf" srcId="{82CFF126-59BD-43E6-87D2-19154ED95FA9}" destId="{970EE33E-721F-4071-943F-08EDAABA10C8}" srcOrd="8" destOrd="0" presId="urn:microsoft.com/office/officeart/2005/8/layout/orgChart1"/>
    <dgm:cxn modelId="{6ADCBDC7-F9C4-4D98-AAF0-F1803C7EE9A3}" type="presParOf" srcId="{82CFF126-59BD-43E6-87D2-19154ED95FA9}" destId="{3FDE1EE8-50C7-4E0F-A81C-9094EBE661DE}" srcOrd="9" destOrd="0" presId="urn:microsoft.com/office/officeart/2005/8/layout/orgChart1"/>
    <dgm:cxn modelId="{87062AA1-6327-457D-B38C-33D88DC143B7}" type="presParOf" srcId="{3FDE1EE8-50C7-4E0F-A81C-9094EBE661DE}" destId="{BCAC41AB-B1AB-45B6-B231-C894D468E483}" srcOrd="0" destOrd="0" presId="urn:microsoft.com/office/officeart/2005/8/layout/orgChart1"/>
    <dgm:cxn modelId="{E4B969D4-0BFD-4DB3-8E57-9CA682BD8244}" type="presParOf" srcId="{BCAC41AB-B1AB-45B6-B231-C894D468E483}" destId="{FC08302A-7A9D-4F75-AA96-18654922E46D}" srcOrd="0" destOrd="0" presId="urn:microsoft.com/office/officeart/2005/8/layout/orgChart1"/>
    <dgm:cxn modelId="{C7F14422-E115-4D15-8289-8263398C31F4}" type="presParOf" srcId="{BCAC41AB-B1AB-45B6-B231-C894D468E483}" destId="{1788FC9A-5859-4F07-9245-C909BFFE4C36}" srcOrd="1" destOrd="0" presId="urn:microsoft.com/office/officeart/2005/8/layout/orgChart1"/>
    <dgm:cxn modelId="{255AA8B4-8737-4BD2-A222-EFA30DF3F411}" type="presParOf" srcId="{3FDE1EE8-50C7-4E0F-A81C-9094EBE661DE}" destId="{65ED9347-EDD8-4BA2-A560-4505D7CD09F9}" srcOrd="1" destOrd="0" presId="urn:microsoft.com/office/officeart/2005/8/layout/orgChart1"/>
    <dgm:cxn modelId="{48D0C8F2-24A8-4C09-B26E-C70D2271C33F}" type="presParOf" srcId="{3FDE1EE8-50C7-4E0F-A81C-9094EBE661DE}" destId="{67BDBA43-477B-41CE-9F50-E90BF5F53BC8}" srcOrd="2" destOrd="0" presId="urn:microsoft.com/office/officeart/2005/8/layout/orgChart1"/>
    <dgm:cxn modelId="{37FA3637-2056-41A6-9379-4510F255CD33}" type="presParOf" srcId="{7C90B51C-63A9-4BB9-AA80-4140987A05CE}" destId="{2D584851-F873-469A-9243-B3A72FB632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60A375-818A-4841-BE6B-EEB65A6691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F4CDD361-7821-4A0A-984C-6065919795A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Økonomileiar</a:t>
          </a:r>
          <a:endParaRPr kumimoji="0" lang="nn-NO" altLang="nb-NO" sz="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9A70CCE-3444-4D90-B8A6-C04642E54F7D}" type="parTrans" cxnId="{CC241FD1-BEE9-49AA-8D3A-46A111195DDB}">
      <dgm:prSet/>
      <dgm:spPr/>
      <dgm:t>
        <a:bodyPr/>
        <a:lstStyle/>
        <a:p>
          <a:endParaRPr lang="nn-NO"/>
        </a:p>
      </dgm:t>
    </dgm:pt>
    <dgm:pt modelId="{277C5378-79FE-4D5F-B74D-0165D8C6F225}" type="sibTrans" cxnId="{CC241FD1-BEE9-49AA-8D3A-46A111195DDB}">
      <dgm:prSet/>
      <dgm:spPr/>
      <dgm:t>
        <a:bodyPr/>
        <a:lstStyle/>
        <a:p>
          <a:endParaRPr lang="nn-NO"/>
        </a:p>
      </dgm:t>
    </dgm:pt>
    <dgm:pt modelId="{25DF563B-9606-4DB6-BA35-44FD3193685A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Økonomikontoret</a:t>
          </a:r>
        </a:p>
      </dgm:t>
    </dgm:pt>
    <dgm:pt modelId="{637D155F-7F70-47B8-A277-2399B5AE7973}" type="sibTrans" cxnId="{08450063-57E3-4899-BB95-5CEEEF0AB6F8}">
      <dgm:prSet/>
      <dgm:spPr/>
      <dgm:t>
        <a:bodyPr/>
        <a:lstStyle/>
        <a:p>
          <a:endParaRPr lang="nn-NO"/>
        </a:p>
      </dgm:t>
    </dgm:pt>
    <dgm:pt modelId="{684FE01B-9659-490B-8B4C-0D2218F64CAC}" type="parTrans" cxnId="{08450063-57E3-4899-BB95-5CEEEF0AB6F8}">
      <dgm:prSet/>
      <dgm:spPr/>
      <dgm:t>
        <a:bodyPr/>
        <a:lstStyle/>
        <a:p>
          <a:endParaRPr lang="nn-NO"/>
        </a:p>
      </dgm:t>
    </dgm:pt>
    <dgm:pt modelId="{5B951DC2-2BA7-494D-877B-866333E4DBB7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Løn</a:t>
          </a:r>
        </a:p>
      </dgm:t>
    </dgm:pt>
    <dgm:pt modelId="{CDE775F3-9ED3-4D5C-8DD9-029CEE561304}" type="sibTrans" cxnId="{18D44B85-3C0A-4DFF-B30E-5DA618CDF223}">
      <dgm:prSet/>
      <dgm:spPr/>
      <dgm:t>
        <a:bodyPr/>
        <a:lstStyle/>
        <a:p>
          <a:endParaRPr lang="nn-NO"/>
        </a:p>
      </dgm:t>
    </dgm:pt>
    <dgm:pt modelId="{736DD0AF-C23F-4D38-8826-6DA1E85DF1D3}" type="parTrans" cxnId="{18D44B85-3C0A-4DFF-B30E-5DA618CDF223}">
      <dgm:prSet/>
      <dgm:spPr/>
      <dgm:t>
        <a:bodyPr/>
        <a:lstStyle/>
        <a:p>
          <a:endParaRPr lang="nn-NO"/>
        </a:p>
      </dgm:t>
    </dgm:pt>
    <dgm:pt modelId="{3ADC1256-E8E8-4732-AE3E-5D7E5D92E9D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Konsulent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* For tida under tenestetorget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D8D693E-CF52-4DA6-9F08-BEB2FC24321A}" type="sibTrans" cxnId="{085D6B25-E357-4471-8F0E-F3479310BA79}">
      <dgm:prSet/>
      <dgm:spPr/>
      <dgm:t>
        <a:bodyPr/>
        <a:lstStyle/>
        <a:p>
          <a:endParaRPr lang="nn-NO"/>
        </a:p>
      </dgm:t>
    </dgm:pt>
    <dgm:pt modelId="{F881A41C-56D3-40BF-AC6B-C90381BD90DC}" type="parTrans" cxnId="{085D6B25-E357-4471-8F0E-F3479310BA79}">
      <dgm:prSet/>
      <dgm:spPr/>
      <dgm:t>
        <a:bodyPr/>
        <a:lstStyle/>
        <a:p>
          <a:endParaRPr lang="nn-NO"/>
        </a:p>
      </dgm:t>
    </dgm:pt>
    <dgm:pt modelId="{4D21F14D-0AA5-4051-BF2A-999B82162AE4}" type="pres">
      <dgm:prSet presAssocID="{4D60A375-818A-4841-BE6B-EEB65A6691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90B51C-63A9-4BB9-AA80-4140987A05CE}" type="pres">
      <dgm:prSet presAssocID="{F4CDD361-7821-4A0A-984C-6065919795AE}" presName="hierRoot1" presStyleCnt="0">
        <dgm:presLayoutVars>
          <dgm:hierBranch/>
        </dgm:presLayoutVars>
      </dgm:prSet>
      <dgm:spPr/>
    </dgm:pt>
    <dgm:pt modelId="{81CB2928-F8CA-4597-B323-33CB249AC5DE}" type="pres">
      <dgm:prSet presAssocID="{F4CDD361-7821-4A0A-984C-6065919795AE}" presName="rootComposite1" presStyleCnt="0"/>
      <dgm:spPr/>
    </dgm:pt>
    <dgm:pt modelId="{C977B541-0EDB-4D95-AF5C-5EA5F6D7AB44}" type="pres">
      <dgm:prSet presAssocID="{F4CDD361-7821-4A0A-984C-6065919795AE}" presName="rootText1" presStyleLbl="node0" presStyleIdx="0" presStyleCnt="1" custScaleX="76888" custScaleY="133196" custLinFactNeighborX="-9721" custLinFactNeighborY="-37544">
        <dgm:presLayoutVars>
          <dgm:chPref val="3"/>
        </dgm:presLayoutVars>
      </dgm:prSet>
      <dgm:spPr/>
    </dgm:pt>
    <dgm:pt modelId="{ADC36890-988A-4417-A410-87C36CA4F215}" type="pres">
      <dgm:prSet presAssocID="{F4CDD361-7821-4A0A-984C-6065919795AE}" presName="rootConnector1" presStyleLbl="node1" presStyleIdx="0" presStyleCnt="0"/>
      <dgm:spPr/>
    </dgm:pt>
    <dgm:pt modelId="{82CFF126-59BD-43E6-87D2-19154ED95FA9}" type="pres">
      <dgm:prSet presAssocID="{F4CDD361-7821-4A0A-984C-6065919795AE}" presName="hierChild2" presStyleCnt="0"/>
      <dgm:spPr/>
    </dgm:pt>
    <dgm:pt modelId="{3F9E8EEF-367F-485E-9DC3-309E13AF2FE2}" type="pres">
      <dgm:prSet presAssocID="{684FE01B-9659-490B-8B4C-0D2218F64CAC}" presName="Name35" presStyleLbl="parChTrans1D2" presStyleIdx="0" presStyleCnt="3"/>
      <dgm:spPr/>
    </dgm:pt>
    <dgm:pt modelId="{FE93919C-F12D-4BAD-8423-F7FD506EDDC4}" type="pres">
      <dgm:prSet presAssocID="{25DF563B-9606-4DB6-BA35-44FD3193685A}" presName="hierRoot2" presStyleCnt="0">
        <dgm:presLayoutVars>
          <dgm:hierBranch/>
        </dgm:presLayoutVars>
      </dgm:prSet>
      <dgm:spPr/>
    </dgm:pt>
    <dgm:pt modelId="{054929FD-04FD-41C3-B9E7-493AE31D79FE}" type="pres">
      <dgm:prSet presAssocID="{25DF563B-9606-4DB6-BA35-44FD3193685A}" presName="rootComposite" presStyleCnt="0"/>
      <dgm:spPr/>
    </dgm:pt>
    <dgm:pt modelId="{02E6EBBA-7D4C-48BF-8430-E1BE7FF41878}" type="pres">
      <dgm:prSet presAssocID="{25DF563B-9606-4DB6-BA35-44FD3193685A}" presName="rootText" presStyleLbl="node2" presStyleIdx="0" presStyleCnt="3" custScaleX="77426" custScaleY="136437" custLinFactNeighborX="-9450" custLinFactNeighborY="-9093">
        <dgm:presLayoutVars>
          <dgm:chPref val="3"/>
        </dgm:presLayoutVars>
      </dgm:prSet>
      <dgm:spPr/>
    </dgm:pt>
    <dgm:pt modelId="{2CCA7C2C-6B8B-4E54-8942-C969399D9AB7}" type="pres">
      <dgm:prSet presAssocID="{25DF563B-9606-4DB6-BA35-44FD3193685A}" presName="rootConnector" presStyleLbl="node2" presStyleIdx="0" presStyleCnt="3"/>
      <dgm:spPr/>
    </dgm:pt>
    <dgm:pt modelId="{B533F6D3-2FB9-4DAC-B21B-95C62F3F3D53}" type="pres">
      <dgm:prSet presAssocID="{25DF563B-9606-4DB6-BA35-44FD3193685A}" presName="hierChild4" presStyleCnt="0"/>
      <dgm:spPr/>
    </dgm:pt>
    <dgm:pt modelId="{9AA0AD90-340A-43C2-8713-9C225EA17268}" type="pres">
      <dgm:prSet presAssocID="{25DF563B-9606-4DB6-BA35-44FD3193685A}" presName="hierChild5" presStyleCnt="0"/>
      <dgm:spPr/>
    </dgm:pt>
    <dgm:pt modelId="{B8549A91-9D96-402D-BC50-A2F09E720966}" type="pres">
      <dgm:prSet presAssocID="{736DD0AF-C23F-4D38-8826-6DA1E85DF1D3}" presName="Name35" presStyleLbl="parChTrans1D2" presStyleIdx="1" presStyleCnt="3"/>
      <dgm:spPr/>
    </dgm:pt>
    <dgm:pt modelId="{60CEDBF3-E916-43D9-9729-753BF964245E}" type="pres">
      <dgm:prSet presAssocID="{5B951DC2-2BA7-494D-877B-866333E4DBB7}" presName="hierRoot2" presStyleCnt="0">
        <dgm:presLayoutVars>
          <dgm:hierBranch/>
        </dgm:presLayoutVars>
      </dgm:prSet>
      <dgm:spPr/>
    </dgm:pt>
    <dgm:pt modelId="{EE42723C-3F1D-4A00-9713-171F504F443E}" type="pres">
      <dgm:prSet presAssocID="{5B951DC2-2BA7-494D-877B-866333E4DBB7}" presName="rootComposite" presStyleCnt="0"/>
      <dgm:spPr/>
    </dgm:pt>
    <dgm:pt modelId="{5F85F842-A4D1-4841-99F5-9BC3ADDC2B40}" type="pres">
      <dgm:prSet presAssocID="{5B951DC2-2BA7-494D-877B-866333E4DBB7}" presName="rootText" presStyleLbl="node2" presStyleIdx="1" presStyleCnt="3" custScaleX="77240" custScaleY="136376" custLinFactNeighborX="-9450" custLinFactNeighborY="-9093">
        <dgm:presLayoutVars>
          <dgm:chPref val="3"/>
        </dgm:presLayoutVars>
      </dgm:prSet>
      <dgm:spPr/>
    </dgm:pt>
    <dgm:pt modelId="{354ACBFC-C613-4879-84F4-A6DCA41A972A}" type="pres">
      <dgm:prSet presAssocID="{5B951DC2-2BA7-494D-877B-866333E4DBB7}" presName="rootConnector" presStyleLbl="node2" presStyleIdx="1" presStyleCnt="3"/>
      <dgm:spPr/>
    </dgm:pt>
    <dgm:pt modelId="{EDC221C3-E6A2-4B18-BA2E-DFC8D5D1C7B1}" type="pres">
      <dgm:prSet presAssocID="{5B951DC2-2BA7-494D-877B-866333E4DBB7}" presName="hierChild4" presStyleCnt="0"/>
      <dgm:spPr/>
    </dgm:pt>
    <dgm:pt modelId="{3F18B9FF-EF42-48F2-93BB-3C5FA2AD6B1B}" type="pres">
      <dgm:prSet presAssocID="{5B951DC2-2BA7-494D-877B-866333E4DBB7}" presName="hierChild5" presStyleCnt="0"/>
      <dgm:spPr/>
    </dgm:pt>
    <dgm:pt modelId="{4F7D03FC-6E60-4DC4-8C59-6C9963F56228}" type="pres">
      <dgm:prSet presAssocID="{F881A41C-56D3-40BF-AC6B-C90381BD90DC}" presName="Name35" presStyleLbl="parChTrans1D2" presStyleIdx="2" presStyleCnt="3"/>
      <dgm:spPr/>
    </dgm:pt>
    <dgm:pt modelId="{57F36167-558E-482C-B84B-1BEA47770214}" type="pres">
      <dgm:prSet presAssocID="{3ADC1256-E8E8-4732-AE3E-5D7E5D92E9DE}" presName="hierRoot2" presStyleCnt="0">
        <dgm:presLayoutVars>
          <dgm:hierBranch/>
        </dgm:presLayoutVars>
      </dgm:prSet>
      <dgm:spPr/>
    </dgm:pt>
    <dgm:pt modelId="{BD35A9FF-1BDE-4C3D-923E-E30B6580AD52}" type="pres">
      <dgm:prSet presAssocID="{3ADC1256-E8E8-4732-AE3E-5D7E5D92E9DE}" presName="rootComposite" presStyleCnt="0"/>
      <dgm:spPr/>
    </dgm:pt>
    <dgm:pt modelId="{63E86688-EDD9-4681-BD86-703130A64F88}" type="pres">
      <dgm:prSet presAssocID="{3ADC1256-E8E8-4732-AE3E-5D7E5D92E9DE}" presName="rootText" presStyleLbl="node2" presStyleIdx="2" presStyleCnt="3" custScaleX="77240" custScaleY="136376" custLinFactNeighborX="-9450" custLinFactNeighborY="-9093">
        <dgm:presLayoutVars>
          <dgm:chPref val="3"/>
        </dgm:presLayoutVars>
      </dgm:prSet>
      <dgm:spPr/>
    </dgm:pt>
    <dgm:pt modelId="{27955871-3BFE-42B2-AF3D-1F12CEE8CE92}" type="pres">
      <dgm:prSet presAssocID="{3ADC1256-E8E8-4732-AE3E-5D7E5D92E9DE}" presName="rootConnector" presStyleLbl="node2" presStyleIdx="2" presStyleCnt="3"/>
      <dgm:spPr/>
    </dgm:pt>
    <dgm:pt modelId="{4D04F29C-C9A2-4FBA-8C40-F53122F82EEA}" type="pres">
      <dgm:prSet presAssocID="{3ADC1256-E8E8-4732-AE3E-5D7E5D92E9DE}" presName="hierChild4" presStyleCnt="0"/>
      <dgm:spPr/>
    </dgm:pt>
    <dgm:pt modelId="{4A292B60-4C05-4525-A675-8D83785DDCE8}" type="pres">
      <dgm:prSet presAssocID="{3ADC1256-E8E8-4732-AE3E-5D7E5D92E9DE}" presName="hierChild5" presStyleCnt="0"/>
      <dgm:spPr/>
    </dgm:pt>
    <dgm:pt modelId="{2D584851-F873-469A-9243-B3A72FB632B9}" type="pres">
      <dgm:prSet presAssocID="{F4CDD361-7821-4A0A-984C-6065919795AE}" presName="hierChild3" presStyleCnt="0"/>
      <dgm:spPr/>
    </dgm:pt>
  </dgm:ptLst>
  <dgm:cxnLst>
    <dgm:cxn modelId="{4B30AC18-3634-4684-9D04-A0DF08D6D5C2}" type="presOf" srcId="{F4CDD361-7821-4A0A-984C-6065919795AE}" destId="{C977B541-0EDB-4D95-AF5C-5EA5F6D7AB44}" srcOrd="0" destOrd="0" presId="urn:microsoft.com/office/officeart/2005/8/layout/orgChart1"/>
    <dgm:cxn modelId="{085D6B25-E357-4471-8F0E-F3479310BA79}" srcId="{F4CDD361-7821-4A0A-984C-6065919795AE}" destId="{3ADC1256-E8E8-4732-AE3E-5D7E5D92E9DE}" srcOrd="2" destOrd="0" parTransId="{F881A41C-56D3-40BF-AC6B-C90381BD90DC}" sibTransId="{DD8D693E-CF52-4DA6-9F08-BEB2FC24321A}"/>
    <dgm:cxn modelId="{7C43FF62-E749-4EFC-934B-A63D72D2D479}" type="presOf" srcId="{3ADC1256-E8E8-4732-AE3E-5D7E5D92E9DE}" destId="{63E86688-EDD9-4681-BD86-703130A64F88}" srcOrd="0" destOrd="0" presId="urn:microsoft.com/office/officeart/2005/8/layout/orgChart1"/>
    <dgm:cxn modelId="{08450063-57E3-4899-BB95-5CEEEF0AB6F8}" srcId="{F4CDD361-7821-4A0A-984C-6065919795AE}" destId="{25DF563B-9606-4DB6-BA35-44FD3193685A}" srcOrd="0" destOrd="0" parTransId="{684FE01B-9659-490B-8B4C-0D2218F64CAC}" sibTransId="{637D155F-7F70-47B8-A277-2399B5AE7973}"/>
    <dgm:cxn modelId="{B232C164-B234-4B99-BD57-632BDBEF18F9}" type="presOf" srcId="{25DF563B-9606-4DB6-BA35-44FD3193685A}" destId="{2CCA7C2C-6B8B-4E54-8942-C969399D9AB7}" srcOrd="1" destOrd="0" presId="urn:microsoft.com/office/officeart/2005/8/layout/orgChart1"/>
    <dgm:cxn modelId="{665A5F67-2384-4A1B-8AF6-442FBFF297C8}" type="presOf" srcId="{F881A41C-56D3-40BF-AC6B-C90381BD90DC}" destId="{4F7D03FC-6E60-4DC4-8C59-6C9963F56228}" srcOrd="0" destOrd="0" presId="urn:microsoft.com/office/officeart/2005/8/layout/orgChart1"/>
    <dgm:cxn modelId="{EAFE976C-C323-4FA7-9B79-8C550826D770}" type="presOf" srcId="{684FE01B-9659-490B-8B4C-0D2218F64CAC}" destId="{3F9E8EEF-367F-485E-9DC3-309E13AF2FE2}" srcOrd="0" destOrd="0" presId="urn:microsoft.com/office/officeart/2005/8/layout/orgChart1"/>
    <dgm:cxn modelId="{C9D2DC6F-5047-470A-BBD0-FDA77E0DED2E}" type="presOf" srcId="{5B951DC2-2BA7-494D-877B-866333E4DBB7}" destId="{354ACBFC-C613-4879-84F4-A6DCA41A972A}" srcOrd="1" destOrd="0" presId="urn:microsoft.com/office/officeart/2005/8/layout/orgChart1"/>
    <dgm:cxn modelId="{18D44B85-3C0A-4DFF-B30E-5DA618CDF223}" srcId="{F4CDD361-7821-4A0A-984C-6065919795AE}" destId="{5B951DC2-2BA7-494D-877B-866333E4DBB7}" srcOrd="1" destOrd="0" parTransId="{736DD0AF-C23F-4D38-8826-6DA1E85DF1D3}" sibTransId="{CDE775F3-9ED3-4D5C-8DD9-029CEE561304}"/>
    <dgm:cxn modelId="{8C07D292-665C-4D87-9F97-C5BBA5C7F1A3}" type="presOf" srcId="{3ADC1256-E8E8-4732-AE3E-5D7E5D92E9DE}" destId="{27955871-3BFE-42B2-AF3D-1F12CEE8CE92}" srcOrd="1" destOrd="0" presId="urn:microsoft.com/office/officeart/2005/8/layout/orgChart1"/>
    <dgm:cxn modelId="{8B1B559A-106E-40AD-81AC-1ACDA92C5A1B}" type="presOf" srcId="{F4CDD361-7821-4A0A-984C-6065919795AE}" destId="{ADC36890-988A-4417-A410-87C36CA4F215}" srcOrd="1" destOrd="0" presId="urn:microsoft.com/office/officeart/2005/8/layout/orgChart1"/>
    <dgm:cxn modelId="{63CC21A6-AE21-4693-9814-791673892F82}" type="presOf" srcId="{4D60A375-818A-4841-BE6B-EEB65A669129}" destId="{4D21F14D-0AA5-4051-BF2A-999B82162AE4}" srcOrd="0" destOrd="0" presId="urn:microsoft.com/office/officeart/2005/8/layout/orgChart1"/>
    <dgm:cxn modelId="{DFFC5CBF-9E5D-49B5-A823-D24B09559300}" type="presOf" srcId="{25DF563B-9606-4DB6-BA35-44FD3193685A}" destId="{02E6EBBA-7D4C-48BF-8430-E1BE7FF41878}" srcOrd="0" destOrd="0" presId="urn:microsoft.com/office/officeart/2005/8/layout/orgChart1"/>
    <dgm:cxn modelId="{CC241FD1-BEE9-49AA-8D3A-46A111195DDB}" srcId="{4D60A375-818A-4841-BE6B-EEB65A669129}" destId="{F4CDD361-7821-4A0A-984C-6065919795AE}" srcOrd="0" destOrd="0" parTransId="{19A70CCE-3444-4D90-B8A6-C04642E54F7D}" sibTransId="{277C5378-79FE-4D5F-B74D-0165D8C6F225}"/>
    <dgm:cxn modelId="{94B9EAE3-4EBF-427A-BBC8-B71497DA6809}" type="presOf" srcId="{736DD0AF-C23F-4D38-8826-6DA1E85DF1D3}" destId="{B8549A91-9D96-402D-BC50-A2F09E720966}" srcOrd="0" destOrd="0" presId="urn:microsoft.com/office/officeart/2005/8/layout/orgChart1"/>
    <dgm:cxn modelId="{C749CAE5-6770-408A-9560-CF11328CD78A}" type="presOf" srcId="{5B951DC2-2BA7-494D-877B-866333E4DBB7}" destId="{5F85F842-A4D1-4841-99F5-9BC3ADDC2B40}" srcOrd="0" destOrd="0" presId="urn:microsoft.com/office/officeart/2005/8/layout/orgChart1"/>
    <dgm:cxn modelId="{EDBA217F-CD2C-4F3E-A147-8455617A8906}" type="presParOf" srcId="{4D21F14D-0AA5-4051-BF2A-999B82162AE4}" destId="{7C90B51C-63A9-4BB9-AA80-4140987A05CE}" srcOrd="0" destOrd="0" presId="urn:microsoft.com/office/officeart/2005/8/layout/orgChart1"/>
    <dgm:cxn modelId="{48D0A7AC-AFD9-4C94-A647-7EAE075E7ABB}" type="presParOf" srcId="{7C90B51C-63A9-4BB9-AA80-4140987A05CE}" destId="{81CB2928-F8CA-4597-B323-33CB249AC5DE}" srcOrd="0" destOrd="0" presId="urn:microsoft.com/office/officeart/2005/8/layout/orgChart1"/>
    <dgm:cxn modelId="{A31B3A6B-7866-4082-8A13-F62198F4DCC1}" type="presParOf" srcId="{81CB2928-F8CA-4597-B323-33CB249AC5DE}" destId="{C977B541-0EDB-4D95-AF5C-5EA5F6D7AB44}" srcOrd="0" destOrd="0" presId="urn:microsoft.com/office/officeart/2005/8/layout/orgChart1"/>
    <dgm:cxn modelId="{77E904D3-FC19-4885-BCB7-30E1EFE65F12}" type="presParOf" srcId="{81CB2928-F8CA-4597-B323-33CB249AC5DE}" destId="{ADC36890-988A-4417-A410-87C36CA4F215}" srcOrd="1" destOrd="0" presId="urn:microsoft.com/office/officeart/2005/8/layout/orgChart1"/>
    <dgm:cxn modelId="{7C17276D-A832-4F34-BDD7-33E097AD5943}" type="presParOf" srcId="{7C90B51C-63A9-4BB9-AA80-4140987A05CE}" destId="{82CFF126-59BD-43E6-87D2-19154ED95FA9}" srcOrd="1" destOrd="0" presId="urn:microsoft.com/office/officeart/2005/8/layout/orgChart1"/>
    <dgm:cxn modelId="{2FD7AAD3-4CFA-4766-83FE-C424E3B1C053}" type="presParOf" srcId="{82CFF126-59BD-43E6-87D2-19154ED95FA9}" destId="{3F9E8EEF-367F-485E-9DC3-309E13AF2FE2}" srcOrd="0" destOrd="0" presId="urn:microsoft.com/office/officeart/2005/8/layout/orgChart1"/>
    <dgm:cxn modelId="{F976CA1D-A237-4A8F-8ADD-357B0CFC92B9}" type="presParOf" srcId="{82CFF126-59BD-43E6-87D2-19154ED95FA9}" destId="{FE93919C-F12D-4BAD-8423-F7FD506EDDC4}" srcOrd="1" destOrd="0" presId="urn:microsoft.com/office/officeart/2005/8/layout/orgChart1"/>
    <dgm:cxn modelId="{5B22BB08-724E-45D2-A238-A7B3D21A3FDC}" type="presParOf" srcId="{FE93919C-F12D-4BAD-8423-F7FD506EDDC4}" destId="{054929FD-04FD-41C3-B9E7-493AE31D79FE}" srcOrd="0" destOrd="0" presId="urn:microsoft.com/office/officeart/2005/8/layout/orgChart1"/>
    <dgm:cxn modelId="{CD8A4F63-F5E4-46F7-9AF7-F31A2A96BD3C}" type="presParOf" srcId="{054929FD-04FD-41C3-B9E7-493AE31D79FE}" destId="{02E6EBBA-7D4C-48BF-8430-E1BE7FF41878}" srcOrd="0" destOrd="0" presId="urn:microsoft.com/office/officeart/2005/8/layout/orgChart1"/>
    <dgm:cxn modelId="{E2C56A15-57D8-4781-9C5E-1EE5C2863207}" type="presParOf" srcId="{054929FD-04FD-41C3-B9E7-493AE31D79FE}" destId="{2CCA7C2C-6B8B-4E54-8942-C969399D9AB7}" srcOrd="1" destOrd="0" presId="urn:microsoft.com/office/officeart/2005/8/layout/orgChart1"/>
    <dgm:cxn modelId="{6588E5B9-5E0E-414F-8B5F-B0BD568AE071}" type="presParOf" srcId="{FE93919C-F12D-4BAD-8423-F7FD506EDDC4}" destId="{B533F6D3-2FB9-4DAC-B21B-95C62F3F3D53}" srcOrd="1" destOrd="0" presId="urn:microsoft.com/office/officeart/2005/8/layout/orgChart1"/>
    <dgm:cxn modelId="{3CDE34EA-9E18-45B5-986A-5E47FFC76834}" type="presParOf" srcId="{FE93919C-F12D-4BAD-8423-F7FD506EDDC4}" destId="{9AA0AD90-340A-43C2-8713-9C225EA17268}" srcOrd="2" destOrd="0" presId="urn:microsoft.com/office/officeart/2005/8/layout/orgChart1"/>
    <dgm:cxn modelId="{620EF168-9D5A-4C6D-9D9E-D1B80FDAD1FA}" type="presParOf" srcId="{82CFF126-59BD-43E6-87D2-19154ED95FA9}" destId="{B8549A91-9D96-402D-BC50-A2F09E720966}" srcOrd="2" destOrd="0" presId="urn:microsoft.com/office/officeart/2005/8/layout/orgChart1"/>
    <dgm:cxn modelId="{894C2400-5A0C-4E26-9E49-159389EA5767}" type="presParOf" srcId="{82CFF126-59BD-43E6-87D2-19154ED95FA9}" destId="{60CEDBF3-E916-43D9-9729-753BF964245E}" srcOrd="3" destOrd="0" presId="urn:microsoft.com/office/officeart/2005/8/layout/orgChart1"/>
    <dgm:cxn modelId="{77B03C96-72E8-46EA-A3BA-8779C09011E4}" type="presParOf" srcId="{60CEDBF3-E916-43D9-9729-753BF964245E}" destId="{EE42723C-3F1D-4A00-9713-171F504F443E}" srcOrd="0" destOrd="0" presId="urn:microsoft.com/office/officeart/2005/8/layout/orgChart1"/>
    <dgm:cxn modelId="{9B9D9FFA-3C31-4219-BBD5-0F36E79706C0}" type="presParOf" srcId="{EE42723C-3F1D-4A00-9713-171F504F443E}" destId="{5F85F842-A4D1-4841-99F5-9BC3ADDC2B40}" srcOrd="0" destOrd="0" presId="urn:microsoft.com/office/officeart/2005/8/layout/orgChart1"/>
    <dgm:cxn modelId="{3B6E29F7-5179-4CAE-BB80-8B2084A79ADF}" type="presParOf" srcId="{EE42723C-3F1D-4A00-9713-171F504F443E}" destId="{354ACBFC-C613-4879-84F4-A6DCA41A972A}" srcOrd="1" destOrd="0" presId="urn:microsoft.com/office/officeart/2005/8/layout/orgChart1"/>
    <dgm:cxn modelId="{FDA29D7F-F7EF-4DAC-88F1-C3032AC86136}" type="presParOf" srcId="{60CEDBF3-E916-43D9-9729-753BF964245E}" destId="{EDC221C3-E6A2-4B18-BA2E-DFC8D5D1C7B1}" srcOrd="1" destOrd="0" presId="urn:microsoft.com/office/officeart/2005/8/layout/orgChart1"/>
    <dgm:cxn modelId="{2E8E8613-F2E8-49E2-A01D-9469B940D7F9}" type="presParOf" srcId="{60CEDBF3-E916-43D9-9729-753BF964245E}" destId="{3F18B9FF-EF42-48F2-93BB-3C5FA2AD6B1B}" srcOrd="2" destOrd="0" presId="urn:microsoft.com/office/officeart/2005/8/layout/orgChart1"/>
    <dgm:cxn modelId="{D30C558D-790E-4B4C-80FE-740264B978CB}" type="presParOf" srcId="{82CFF126-59BD-43E6-87D2-19154ED95FA9}" destId="{4F7D03FC-6E60-4DC4-8C59-6C9963F56228}" srcOrd="4" destOrd="0" presId="urn:microsoft.com/office/officeart/2005/8/layout/orgChart1"/>
    <dgm:cxn modelId="{F3A97A8D-43C8-4EFD-9FE2-78688DA92411}" type="presParOf" srcId="{82CFF126-59BD-43E6-87D2-19154ED95FA9}" destId="{57F36167-558E-482C-B84B-1BEA47770214}" srcOrd="5" destOrd="0" presId="urn:microsoft.com/office/officeart/2005/8/layout/orgChart1"/>
    <dgm:cxn modelId="{C4B3270B-8E2E-40CC-B7F7-6E7FBC78F4DD}" type="presParOf" srcId="{57F36167-558E-482C-B84B-1BEA47770214}" destId="{BD35A9FF-1BDE-4C3D-923E-E30B6580AD52}" srcOrd="0" destOrd="0" presId="urn:microsoft.com/office/officeart/2005/8/layout/orgChart1"/>
    <dgm:cxn modelId="{4088B84B-AB8E-4798-B77E-E80C5A2179DD}" type="presParOf" srcId="{BD35A9FF-1BDE-4C3D-923E-E30B6580AD52}" destId="{63E86688-EDD9-4681-BD86-703130A64F88}" srcOrd="0" destOrd="0" presId="urn:microsoft.com/office/officeart/2005/8/layout/orgChart1"/>
    <dgm:cxn modelId="{E6415E45-904B-4C1E-834E-4EDBB72E6C43}" type="presParOf" srcId="{BD35A9FF-1BDE-4C3D-923E-E30B6580AD52}" destId="{27955871-3BFE-42B2-AF3D-1F12CEE8CE92}" srcOrd="1" destOrd="0" presId="urn:microsoft.com/office/officeart/2005/8/layout/orgChart1"/>
    <dgm:cxn modelId="{D9048B7E-A4FD-44CB-BF9A-F72F75CC0BF8}" type="presParOf" srcId="{57F36167-558E-482C-B84B-1BEA47770214}" destId="{4D04F29C-C9A2-4FBA-8C40-F53122F82EEA}" srcOrd="1" destOrd="0" presId="urn:microsoft.com/office/officeart/2005/8/layout/orgChart1"/>
    <dgm:cxn modelId="{68501C16-AE62-4FD0-B1D6-58DACF21AB37}" type="presParOf" srcId="{57F36167-558E-482C-B84B-1BEA47770214}" destId="{4A292B60-4C05-4525-A675-8D83785DDCE8}" srcOrd="2" destOrd="0" presId="urn:microsoft.com/office/officeart/2005/8/layout/orgChart1"/>
    <dgm:cxn modelId="{D1B2D016-427B-44CC-9C32-A5DD9C697449}" type="presParOf" srcId="{7C90B51C-63A9-4BB9-AA80-4140987A05CE}" destId="{2D584851-F873-469A-9243-B3A72FB632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60A375-818A-4841-BE6B-EEB65A6691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6DF92B7C-5599-440B-A69B-6CCB2BE6A154}" type="asst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Helse- og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omsorgsleiar</a:t>
          </a:r>
        </a:p>
      </dgm:t>
    </dgm:pt>
    <dgm:pt modelId="{A68818EE-98D2-4233-99E3-04625206EBFE}" type="parTrans" cxnId="{64B560AE-7628-4503-922D-A02254E6545A}">
      <dgm:prSet/>
      <dgm:spPr/>
      <dgm:t>
        <a:bodyPr/>
        <a:lstStyle/>
        <a:p>
          <a:endParaRPr lang="nn-NO"/>
        </a:p>
      </dgm:t>
    </dgm:pt>
    <dgm:pt modelId="{7AB6C294-F013-4D85-8280-DA63C6699478}" type="sibTrans" cxnId="{64B560AE-7628-4503-922D-A02254E6545A}">
      <dgm:prSet/>
      <dgm:spPr/>
      <dgm:t>
        <a:bodyPr/>
        <a:lstStyle/>
        <a:p>
          <a:endParaRPr lang="nn-NO"/>
        </a:p>
      </dgm:t>
    </dgm:pt>
    <dgm:pt modelId="{25DF563B-9606-4DB6-BA35-44FD3193685A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Heimetenesta</a:t>
          </a:r>
        </a:p>
      </dgm:t>
    </dgm:pt>
    <dgm:pt modelId="{684FE01B-9659-490B-8B4C-0D2218F64CAC}" type="parTrans" cxnId="{08450063-57E3-4899-BB95-5CEEEF0AB6F8}">
      <dgm:prSet/>
      <dgm:spPr/>
      <dgm:t>
        <a:bodyPr/>
        <a:lstStyle/>
        <a:p>
          <a:endParaRPr lang="nn-NO"/>
        </a:p>
      </dgm:t>
    </dgm:pt>
    <dgm:pt modelId="{637D155F-7F70-47B8-A277-2399B5AE7973}" type="sibTrans" cxnId="{08450063-57E3-4899-BB95-5CEEEF0AB6F8}">
      <dgm:prSet/>
      <dgm:spPr/>
      <dgm:t>
        <a:bodyPr/>
        <a:lstStyle/>
        <a:p>
          <a:endParaRPr lang="nn-NO"/>
        </a:p>
      </dgm:t>
    </dgm:pt>
    <dgm:pt modelId="{BB805FFB-C99A-4D87-9FEC-5B5F01BAF2B0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Masfjorden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bu- og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aktivitetssenter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AAEFA4A4-B961-4980-9842-CC67BCEB4B95}" type="parTrans" cxnId="{5E0580F6-51F2-4E62-AABD-E3A304CA641B}">
      <dgm:prSet/>
      <dgm:spPr/>
      <dgm:t>
        <a:bodyPr/>
        <a:lstStyle/>
        <a:p>
          <a:endParaRPr lang="nn-NO"/>
        </a:p>
      </dgm:t>
    </dgm:pt>
    <dgm:pt modelId="{4660D874-EFAA-4008-93FC-C6E377FB1F82}" type="sibTrans" cxnId="{5E0580F6-51F2-4E62-AABD-E3A304CA641B}">
      <dgm:prSet/>
      <dgm:spPr/>
      <dgm:t>
        <a:bodyPr/>
        <a:lstStyle/>
        <a:p>
          <a:endParaRPr lang="nn-NO"/>
        </a:p>
      </dgm:t>
    </dgm:pt>
    <dgm:pt modelId="{5B951DC2-2BA7-494D-877B-866333E4DBB7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NAV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Fensfjorden</a:t>
          </a: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36DD0AF-C23F-4D38-8826-6DA1E85DF1D3}" type="parTrans" cxnId="{18D44B85-3C0A-4DFF-B30E-5DA618CDF223}">
      <dgm:prSet/>
      <dgm:spPr/>
      <dgm:t>
        <a:bodyPr/>
        <a:lstStyle/>
        <a:p>
          <a:endParaRPr lang="nn-NO"/>
        </a:p>
      </dgm:t>
    </dgm:pt>
    <dgm:pt modelId="{CDE775F3-9ED3-4D5C-8DD9-029CEE561304}" type="sibTrans" cxnId="{18D44B85-3C0A-4DFF-B30E-5DA618CDF223}">
      <dgm:prSet/>
      <dgm:spPr/>
      <dgm:t>
        <a:bodyPr/>
        <a:lstStyle/>
        <a:p>
          <a:endParaRPr lang="nn-NO"/>
        </a:p>
      </dgm:t>
    </dgm:pt>
    <dgm:pt modelId="{3ADC1256-E8E8-4732-AE3E-5D7E5D92E9D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Barnevern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881A41C-56D3-40BF-AC6B-C90381BD90DC}" type="parTrans" cxnId="{085D6B25-E357-4471-8F0E-F3479310BA79}">
      <dgm:prSet/>
      <dgm:spPr/>
      <dgm:t>
        <a:bodyPr/>
        <a:lstStyle/>
        <a:p>
          <a:endParaRPr lang="nn-NO"/>
        </a:p>
      </dgm:t>
    </dgm:pt>
    <dgm:pt modelId="{DD8D693E-CF52-4DA6-9F08-BEB2FC24321A}" type="sibTrans" cxnId="{085D6B25-E357-4471-8F0E-F3479310BA79}">
      <dgm:prSet/>
      <dgm:spPr/>
      <dgm:t>
        <a:bodyPr/>
        <a:lstStyle/>
        <a:p>
          <a:endParaRPr lang="nn-NO"/>
        </a:p>
      </dgm:t>
    </dgm:pt>
    <dgm:pt modelId="{D6C4206B-7FDE-4227-AA6B-5AAB958606F0}">
      <dgm:prSet custT="1"/>
      <dgm:spPr>
        <a:ln>
          <a:solidFill>
            <a:schemeClr val="bg1"/>
          </a:solidFill>
        </a:ln>
      </dgm:spPr>
      <dgm:t>
        <a:bodyPr/>
        <a:lstStyle/>
        <a:p>
          <a:pPr marR="0" rtl="0" eaLnBrk="1" fontAlgn="base" latinLnBrk="0" hangingPunct="1">
            <a:buClrTx/>
            <a:buSzTx/>
            <a:buFontTx/>
            <a:buNone/>
            <a:tabLst/>
          </a:pP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Helse</a:t>
          </a:r>
        </a:p>
        <a:p>
          <a:pPr marR="0" rtl="0" eaLnBrk="1" fontAlgn="base" latinLnBrk="0" hangingPunct="1">
            <a:buClrTx/>
            <a:buSzTx/>
            <a:buFontTx/>
            <a:buNone/>
            <a:tabLst/>
          </a:pPr>
          <a:endParaRPr kumimoji="0" lang="nn-NO" altLang="nb-NO" sz="2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F7775E8-80C4-4EC4-BA67-84CC6DB30BAC}" type="parTrans" cxnId="{FD6F050D-0308-4BDB-B2B8-ECE62F6443EC}">
      <dgm:prSet/>
      <dgm:spPr/>
      <dgm:t>
        <a:bodyPr/>
        <a:lstStyle/>
        <a:p>
          <a:endParaRPr lang="nb-NO"/>
        </a:p>
      </dgm:t>
    </dgm:pt>
    <dgm:pt modelId="{947AD1B9-AB3F-4CF7-B200-E2EB562A2CF7}" type="sibTrans" cxnId="{FD6F050D-0308-4BDB-B2B8-ECE62F6443EC}">
      <dgm:prSet/>
      <dgm:spPr/>
      <dgm:t>
        <a:bodyPr/>
        <a:lstStyle/>
        <a:p>
          <a:endParaRPr lang="nb-NO"/>
        </a:p>
      </dgm:t>
    </dgm:pt>
    <dgm:pt modelId="{7312EE0A-846B-48AE-8005-039ADC9B564C}">
      <dgm:prSet custT="1"/>
      <dgm:spPr>
        <a:ln>
          <a:solidFill>
            <a:schemeClr val="bg1"/>
          </a:solidFill>
        </a:ln>
      </dgm:spPr>
      <dgm:t>
        <a:bodyPr/>
        <a:lstStyle/>
        <a:p>
          <a:pPr marR="0" rtl="0" eaLnBrk="1" fontAlgn="base" latinLnBrk="0" hangingPunct="1">
            <a:buClrTx/>
            <a:buSzTx/>
            <a:buFontTx/>
            <a:buNone/>
            <a:tabLst/>
          </a:pP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R="0" rtl="0" eaLnBrk="1" fontAlgn="base" latinLnBrk="0" hangingPunct="1"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Masfjorden</a:t>
          </a:r>
        </a:p>
        <a:p>
          <a:pPr marR="0" rtl="0" eaLnBrk="1" fontAlgn="base" latinLnBrk="0" hangingPunct="1"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sjukeheim</a:t>
          </a:r>
        </a:p>
        <a:p>
          <a:pPr marR="0" rtl="0" eaLnBrk="1" fontAlgn="base" latinLnBrk="0" hangingPunct="1">
            <a:buClrTx/>
            <a:buSzTx/>
            <a:buFontTx/>
            <a:buNone/>
            <a:tabLst/>
          </a:pPr>
          <a:endParaRPr kumimoji="0" lang="nn-NO" altLang="nb-NO" sz="19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217AA4F-9430-43B2-8A07-273E61A2EECD}" type="parTrans" cxnId="{0E8AAA6F-A70B-4FE2-86D8-045E5B57E723}">
      <dgm:prSet/>
      <dgm:spPr/>
      <dgm:t>
        <a:bodyPr/>
        <a:lstStyle/>
        <a:p>
          <a:endParaRPr lang="nb-NO"/>
        </a:p>
      </dgm:t>
    </dgm:pt>
    <dgm:pt modelId="{FA74C3B5-BFFE-4157-91CC-89287513C37A}" type="sibTrans" cxnId="{0E8AAA6F-A70B-4FE2-86D8-045E5B57E723}">
      <dgm:prSet/>
      <dgm:spPr/>
      <dgm:t>
        <a:bodyPr/>
        <a:lstStyle/>
        <a:p>
          <a:endParaRPr lang="nb-NO"/>
        </a:p>
      </dgm:t>
    </dgm:pt>
    <dgm:pt modelId="{2A27D57A-E2FE-4063-A8E8-DB2D02763A95}" type="asst">
      <dgm:prSet custT="1"/>
      <dgm:spPr/>
      <dgm:t>
        <a:bodyPr/>
        <a:lstStyle/>
        <a:p>
          <a:r>
            <a:rPr lang="nb-NO" sz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Leiar</a:t>
          </a:r>
          <a:r>
            <a:rPr lang="nb-NO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forvalting</a:t>
          </a:r>
        </a:p>
      </dgm:t>
    </dgm:pt>
    <dgm:pt modelId="{0EF1293C-D9E4-4B32-86DC-76E19F6AB95B}" type="parTrans" cxnId="{9CAC3DC9-7536-4969-A541-DE617B833B8B}">
      <dgm:prSet/>
      <dgm:spPr/>
      <dgm:t>
        <a:bodyPr/>
        <a:lstStyle/>
        <a:p>
          <a:endParaRPr lang="nb-NO"/>
        </a:p>
      </dgm:t>
    </dgm:pt>
    <dgm:pt modelId="{9B46AF85-6E76-4E3A-8C8A-CF03348743C4}" type="sibTrans" cxnId="{9CAC3DC9-7536-4969-A541-DE617B833B8B}">
      <dgm:prSet/>
      <dgm:spPr/>
      <dgm:t>
        <a:bodyPr/>
        <a:lstStyle/>
        <a:p>
          <a:endParaRPr lang="nb-NO"/>
        </a:p>
      </dgm:t>
    </dgm:pt>
    <dgm:pt modelId="{4D21F14D-0AA5-4051-BF2A-999B82162AE4}" type="pres">
      <dgm:prSet presAssocID="{4D60A375-818A-4841-BE6B-EEB65A6691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E3FFC9-A501-4A3A-A2AE-34C54D16B263}" type="pres">
      <dgm:prSet presAssocID="{2A27D57A-E2FE-4063-A8E8-DB2D02763A95}" presName="hierRoot1" presStyleCnt="0">
        <dgm:presLayoutVars>
          <dgm:hierBranch val="init"/>
        </dgm:presLayoutVars>
      </dgm:prSet>
      <dgm:spPr/>
    </dgm:pt>
    <dgm:pt modelId="{FB12BC44-3CCA-47F2-8672-41F45759E302}" type="pres">
      <dgm:prSet presAssocID="{2A27D57A-E2FE-4063-A8E8-DB2D02763A95}" presName="rootComposite1" presStyleCnt="0"/>
      <dgm:spPr/>
    </dgm:pt>
    <dgm:pt modelId="{9189C304-87BF-4084-AD68-728CECA2600C}" type="pres">
      <dgm:prSet presAssocID="{2A27D57A-E2FE-4063-A8E8-DB2D02763A95}" presName="rootText1" presStyleLbl="node0" presStyleIdx="0" presStyleCnt="2" custScaleX="196439" custScaleY="158364" custLinFactNeighborX="-5409" custLinFactNeighborY="87418">
        <dgm:presLayoutVars>
          <dgm:chPref val="3"/>
        </dgm:presLayoutVars>
      </dgm:prSet>
      <dgm:spPr/>
    </dgm:pt>
    <dgm:pt modelId="{B6C8CE93-FCDA-4FC9-BA1C-F7655738BB64}" type="pres">
      <dgm:prSet presAssocID="{2A27D57A-E2FE-4063-A8E8-DB2D02763A95}" presName="rootConnector1" presStyleLbl="asst0" presStyleIdx="0" presStyleCnt="0"/>
      <dgm:spPr/>
    </dgm:pt>
    <dgm:pt modelId="{D23ED999-6073-4369-BFB6-5693742CDF72}" type="pres">
      <dgm:prSet presAssocID="{2A27D57A-E2FE-4063-A8E8-DB2D02763A95}" presName="hierChild2" presStyleCnt="0"/>
      <dgm:spPr/>
    </dgm:pt>
    <dgm:pt modelId="{BF93E6DF-4462-490F-ADEC-B3D38C127625}" type="pres">
      <dgm:prSet presAssocID="{2A27D57A-E2FE-4063-A8E8-DB2D02763A95}" presName="hierChild3" presStyleCnt="0"/>
      <dgm:spPr/>
    </dgm:pt>
    <dgm:pt modelId="{A69B5AA0-BA9A-462C-95CF-BB5102707B25}" type="pres">
      <dgm:prSet presAssocID="{6DF92B7C-5599-440B-A69B-6CCB2BE6A154}" presName="hierRoot1" presStyleCnt="0">
        <dgm:presLayoutVars>
          <dgm:hierBranch val="init"/>
        </dgm:presLayoutVars>
      </dgm:prSet>
      <dgm:spPr/>
    </dgm:pt>
    <dgm:pt modelId="{EFC2016F-A9CB-4EA8-A23B-9A1B671FEECD}" type="pres">
      <dgm:prSet presAssocID="{6DF92B7C-5599-440B-A69B-6CCB2BE6A154}" presName="rootComposite1" presStyleCnt="0"/>
      <dgm:spPr/>
    </dgm:pt>
    <dgm:pt modelId="{28E4F7B1-9108-410E-A5F5-4B92140E9575}" type="pres">
      <dgm:prSet presAssocID="{6DF92B7C-5599-440B-A69B-6CCB2BE6A154}" presName="rootText1" presStyleLbl="node0" presStyleIdx="1" presStyleCnt="2" custScaleX="335498" custScaleY="484099" custLinFactY="-88042" custLinFactNeighborX="30478" custLinFactNeighborY="-100000">
        <dgm:presLayoutVars>
          <dgm:chPref val="3"/>
        </dgm:presLayoutVars>
      </dgm:prSet>
      <dgm:spPr/>
    </dgm:pt>
    <dgm:pt modelId="{1284BD1B-A505-4AF0-8E49-25C830292542}" type="pres">
      <dgm:prSet presAssocID="{6DF92B7C-5599-440B-A69B-6CCB2BE6A154}" presName="rootConnector1" presStyleLbl="asst0" presStyleIdx="0" presStyleCnt="0"/>
      <dgm:spPr/>
    </dgm:pt>
    <dgm:pt modelId="{6AE63313-D585-49A4-8C4B-740F0848514C}" type="pres">
      <dgm:prSet presAssocID="{6DF92B7C-5599-440B-A69B-6CCB2BE6A154}" presName="hierChild2" presStyleCnt="0"/>
      <dgm:spPr/>
    </dgm:pt>
    <dgm:pt modelId="{206794E0-55ED-4418-90D1-2801EE5A30FD}" type="pres">
      <dgm:prSet presAssocID="{684FE01B-9659-490B-8B4C-0D2218F64CAC}" presName="Name37" presStyleLbl="parChTrans1D2" presStyleIdx="0" presStyleCnt="6"/>
      <dgm:spPr/>
    </dgm:pt>
    <dgm:pt modelId="{FE93919C-F12D-4BAD-8423-F7FD506EDDC4}" type="pres">
      <dgm:prSet presAssocID="{25DF563B-9606-4DB6-BA35-44FD3193685A}" presName="hierRoot2" presStyleCnt="0">
        <dgm:presLayoutVars>
          <dgm:hierBranch/>
        </dgm:presLayoutVars>
      </dgm:prSet>
      <dgm:spPr/>
    </dgm:pt>
    <dgm:pt modelId="{054929FD-04FD-41C3-B9E7-493AE31D79FE}" type="pres">
      <dgm:prSet presAssocID="{25DF563B-9606-4DB6-BA35-44FD3193685A}" presName="rootComposite" presStyleCnt="0"/>
      <dgm:spPr/>
    </dgm:pt>
    <dgm:pt modelId="{02E6EBBA-7D4C-48BF-8430-E1BE7FF41878}" type="pres">
      <dgm:prSet presAssocID="{25DF563B-9606-4DB6-BA35-44FD3193685A}" presName="rootText" presStyleLbl="node2" presStyleIdx="0" presStyleCnt="6" custScaleX="241897" custScaleY="352101" custLinFactNeighborX="-207" custLinFactNeighborY="57520">
        <dgm:presLayoutVars>
          <dgm:chPref val="3"/>
        </dgm:presLayoutVars>
      </dgm:prSet>
      <dgm:spPr/>
    </dgm:pt>
    <dgm:pt modelId="{2CCA7C2C-6B8B-4E54-8942-C969399D9AB7}" type="pres">
      <dgm:prSet presAssocID="{25DF563B-9606-4DB6-BA35-44FD3193685A}" presName="rootConnector" presStyleLbl="node2" presStyleIdx="0" presStyleCnt="6"/>
      <dgm:spPr/>
    </dgm:pt>
    <dgm:pt modelId="{B533F6D3-2FB9-4DAC-B21B-95C62F3F3D53}" type="pres">
      <dgm:prSet presAssocID="{25DF563B-9606-4DB6-BA35-44FD3193685A}" presName="hierChild4" presStyleCnt="0"/>
      <dgm:spPr/>
    </dgm:pt>
    <dgm:pt modelId="{9AA0AD90-340A-43C2-8713-9C225EA17268}" type="pres">
      <dgm:prSet presAssocID="{25DF563B-9606-4DB6-BA35-44FD3193685A}" presName="hierChild5" presStyleCnt="0"/>
      <dgm:spPr/>
    </dgm:pt>
    <dgm:pt modelId="{044EDE15-A0B0-48CE-B77C-1B0E6C197107}" type="pres">
      <dgm:prSet presAssocID="{F217AA4F-9430-43B2-8A07-273E61A2EECD}" presName="Name37" presStyleLbl="parChTrans1D2" presStyleIdx="1" presStyleCnt="6"/>
      <dgm:spPr/>
    </dgm:pt>
    <dgm:pt modelId="{339E63B4-13B7-4B29-877A-296AD5DAE237}" type="pres">
      <dgm:prSet presAssocID="{7312EE0A-846B-48AE-8005-039ADC9B564C}" presName="hierRoot2" presStyleCnt="0">
        <dgm:presLayoutVars>
          <dgm:hierBranch val="init"/>
        </dgm:presLayoutVars>
      </dgm:prSet>
      <dgm:spPr/>
    </dgm:pt>
    <dgm:pt modelId="{3574B71F-9ABD-4C0E-A5C8-332C0BFFD72E}" type="pres">
      <dgm:prSet presAssocID="{7312EE0A-846B-48AE-8005-039ADC9B564C}" presName="rootComposite" presStyleCnt="0"/>
      <dgm:spPr/>
    </dgm:pt>
    <dgm:pt modelId="{6C386B85-5507-4D55-A18F-9EE0DC845C55}" type="pres">
      <dgm:prSet presAssocID="{7312EE0A-846B-48AE-8005-039ADC9B564C}" presName="rootText" presStyleLbl="node2" presStyleIdx="1" presStyleCnt="6" custScaleX="241897" custScaleY="352101" custLinFactNeighborX="-9450" custLinFactNeighborY="57520">
        <dgm:presLayoutVars>
          <dgm:chPref val="3"/>
        </dgm:presLayoutVars>
      </dgm:prSet>
      <dgm:spPr/>
    </dgm:pt>
    <dgm:pt modelId="{A56F6327-986E-4E4A-914B-5A1E6BA47698}" type="pres">
      <dgm:prSet presAssocID="{7312EE0A-846B-48AE-8005-039ADC9B564C}" presName="rootConnector" presStyleLbl="node2" presStyleIdx="1" presStyleCnt="6"/>
      <dgm:spPr/>
    </dgm:pt>
    <dgm:pt modelId="{7B9DC20A-3356-4E51-8BC9-62EC8D64C6E3}" type="pres">
      <dgm:prSet presAssocID="{7312EE0A-846B-48AE-8005-039ADC9B564C}" presName="hierChild4" presStyleCnt="0"/>
      <dgm:spPr/>
    </dgm:pt>
    <dgm:pt modelId="{D454CE9D-AA9B-46A0-9923-21D505E55FCB}" type="pres">
      <dgm:prSet presAssocID="{7312EE0A-846B-48AE-8005-039ADC9B564C}" presName="hierChild5" presStyleCnt="0"/>
      <dgm:spPr/>
    </dgm:pt>
    <dgm:pt modelId="{8FA7E682-B63C-44A4-9357-3EE81B778950}" type="pres">
      <dgm:prSet presAssocID="{AAEFA4A4-B961-4980-9842-CC67BCEB4B95}" presName="Name37" presStyleLbl="parChTrans1D2" presStyleIdx="2" presStyleCnt="6"/>
      <dgm:spPr/>
    </dgm:pt>
    <dgm:pt modelId="{781ACB32-F528-455B-AC05-D56C3CC3471E}" type="pres">
      <dgm:prSet presAssocID="{BB805FFB-C99A-4D87-9FEC-5B5F01BAF2B0}" presName="hierRoot2" presStyleCnt="0">
        <dgm:presLayoutVars>
          <dgm:hierBranch/>
        </dgm:presLayoutVars>
      </dgm:prSet>
      <dgm:spPr/>
    </dgm:pt>
    <dgm:pt modelId="{2C35E5E7-5469-456B-97C4-B5D0B33198BE}" type="pres">
      <dgm:prSet presAssocID="{BB805FFB-C99A-4D87-9FEC-5B5F01BAF2B0}" presName="rootComposite" presStyleCnt="0"/>
      <dgm:spPr/>
    </dgm:pt>
    <dgm:pt modelId="{7703063A-8A26-4D26-8101-05F5925EDA1F}" type="pres">
      <dgm:prSet presAssocID="{BB805FFB-C99A-4D87-9FEC-5B5F01BAF2B0}" presName="rootText" presStyleLbl="node2" presStyleIdx="2" presStyleCnt="6" custScaleX="241897" custScaleY="352101" custLinFactNeighborX="-9450" custLinFactNeighborY="57520">
        <dgm:presLayoutVars>
          <dgm:chPref val="3"/>
        </dgm:presLayoutVars>
      </dgm:prSet>
      <dgm:spPr/>
    </dgm:pt>
    <dgm:pt modelId="{524F1977-1A71-43B2-BCEA-53EAA83A5E47}" type="pres">
      <dgm:prSet presAssocID="{BB805FFB-C99A-4D87-9FEC-5B5F01BAF2B0}" presName="rootConnector" presStyleLbl="node2" presStyleIdx="2" presStyleCnt="6"/>
      <dgm:spPr/>
    </dgm:pt>
    <dgm:pt modelId="{F9C3C287-265B-4910-B1C4-0211E8479E63}" type="pres">
      <dgm:prSet presAssocID="{BB805FFB-C99A-4D87-9FEC-5B5F01BAF2B0}" presName="hierChild4" presStyleCnt="0"/>
      <dgm:spPr/>
    </dgm:pt>
    <dgm:pt modelId="{716956AB-75AC-4FFA-BC7F-E2C95F94CBF6}" type="pres">
      <dgm:prSet presAssocID="{BB805FFB-C99A-4D87-9FEC-5B5F01BAF2B0}" presName="hierChild5" presStyleCnt="0"/>
      <dgm:spPr/>
    </dgm:pt>
    <dgm:pt modelId="{78948C84-0275-4E8F-A775-50F7C27AB22B}" type="pres">
      <dgm:prSet presAssocID="{8F7775E8-80C4-4EC4-BA67-84CC6DB30BAC}" presName="Name37" presStyleLbl="parChTrans1D2" presStyleIdx="3" presStyleCnt="6"/>
      <dgm:spPr/>
    </dgm:pt>
    <dgm:pt modelId="{961C6DBF-489A-4593-8522-7E55F7B376C6}" type="pres">
      <dgm:prSet presAssocID="{D6C4206B-7FDE-4227-AA6B-5AAB958606F0}" presName="hierRoot2" presStyleCnt="0">
        <dgm:presLayoutVars>
          <dgm:hierBranch val="init"/>
        </dgm:presLayoutVars>
      </dgm:prSet>
      <dgm:spPr/>
    </dgm:pt>
    <dgm:pt modelId="{EFBC8ED6-1210-4EA0-9A34-DCE929AB0A30}" type="pres">
      <dgm:prSet presAssocID="{D6C4206B-7FDE-4227-AA6B-5AAB958606F0}" presName="rootComposite" presStyleCnt="0"/>
      <dgm:spPr/>
    </dgm:pt>
    <dgm:pt modelId="{E4036B04-9674-4066-B2D6-8E1669ACA843}" type="pres">
      <dgm:prSet presAssocID="{D6C4206B-7FDE-4227-AA6B-5AAB958606F0}" presName="rootText" presStyleLbl="node2" presStyleIdx="3" presStyleCnt="6" custScaleX="241897" custScaleY="352101" custLinFactNeighborX="-9450" custLinFactNeighborY="57520">
        <dgm:presLayoutVars>
          <dgm:chPref val="3"/>
        </dgm:presLayoutVars>
      </dgm:prSet>
      <dgm:spPr/>
    </dgm:pt>
    <dgm:pt modelId="{713E2482-F390-42AF-94E4-C69032C891B1}" type="pres">
      <dgm:prSet presAssocID="{D6C4206B-7FDE-4227-AA6B-5AAB958606F0}" presName="rootConnector" presStyleLbl="node2" presStyleIdx="3" presStyleCnt="6"/>
      <dgm:spPr/>
    </dgm:pt>
    <dgm:pt modelId="{F8F96197-06CF-4444-9562-071DC4C1F87E}" type="pres">
      <dgm:prSet presAssocID="{D6C4206B-7FDE-4227-AA6B-5AAB958606F0}" presName="hierChild4" presStyleCnt="0"/>
      <dgm:spPr/>
    </dgm:pt>
    <dgm:pt modelId="{5EA63683-1BBB-4E75-8A0E-EFA1BBB9667D}" type="pres">
      <dgm:prSet presAssocID="{D6C4206B-7FDE-4227-AA6B-5AAB958606F0}" presName="hierChild5" presStyleCnt="0"/>
      <dgm:spPr/>
    </dgm:pt>
    <dgm:pt modelId="{34A5E1FE-AEF0-4157-AE84-2778EC725793}" type="pres">
      <dgm:prSet presAssocID="{736DD0AF-C23F-4D38-8826-6DA1E85DF1D3}" presName="Name37" presStyleLbl="parChTrans1D2" presStyleIdx="4" presStyleCnt="6"/>
      <dgm:spPr/>
    </dgm:pt>
    <dgm:pt modelId="{60CEDBF3-E916-43D9-9729-753BF964245E}" type="pres">
      <dgm:prSet presAssocID="{5B951DC2-2BA7-494D-877B-866333E4DBB7}" presName="hierRoot2" presStyleCnt="0">
        <dgm:presLayoutVars>
          <dgm:hierBranch/>
        </dgm:presLayoutVars>
      </dgm:prSet>
      <dgm:spPr/>
    </dgm:pt>
    <dgm:pt modelId="{EE42723C-3F1D-4A00-9713-171F504F443E}" type="pres">
      <dgm:prSet presAssocID="{5B951DC2-2BA7-494D-877B-866333E4DBB7}" presName="rootComposite" presStyleCnt="0"/>
      <dgm:spPr/>
    </dgm:pt>
    <dgm:pt modelId="{5F85F842-A4D1-4841-99F5-9BC3ADDC2B40}" type="pres">
      <dgm:prSet presAssocID="{5B951DC2-2BA7-494D-877B-866333E4DBB7}" presName="rootText" presStyleLbl="node2" presStyleIdx="4" presStyleCnt="6" custScaleX="241897" custScaleY="352101" custLinFactNeighborX="-9450" custLinFactNeighborY="57520">
        <dgm:presLayoutVars>
          <dgm:chPref val="3"/>
        </dgm:presLayoutVars>
      </dgm:prSet>
      <dgm:spPr/>
    </dgm:pt>
    <dgm:pt modelId="{354ACBFC-C613-4879-84F4-A6DCA41A972A}" type="pres">
      <dgm:prSet presAssocID="{5B951DC2-2BA7-494D-877B-866333E4DBB7}" presName="rootConnector" presStyleLbl="node2" presStyleIdx="4" presStyleCnt="6"/>
      <dgm:spPr/>
    </dgm:pt>
    <dgm:pt modelId="{EDC221C3-E6A2-4B18-BA2E-DFC8D5D1C7B1}" type="pres">
      <dgm:prSet presAssocID="{5B951DC2-2BA7-494D-877B-866333E4DBB7}" presName="hierChild4" presStyleCnt="0"/>
      <dgm:spPr/>
    </dgm:pt>
    <dgm:pt modelId="{3F18B9FF-EF42-48F2-93BB-3C5FA2AD6B1B}" type="pres">
      <dgm:prSet presAssocID="{5B951DC2-2BA7-494D-877B-866333E4DBB7}" presName="hierChild5" presStyleCnt="0"/>
      <dgm:spPr/>
    </dgm:pt>
    <dgm:pt modelId="{FEB5931A-9C24-4D04-9E15-CAF7619F2E66}" type="pres">
      <dgm:prSet presAssocID="{F881A41C-56D3-40BF-AC6B-C90381BD90DC}" presName="Name37" presStyleLbl="parChTrans1D2" presStyleIdx="5" presStyleCnt="6"/>
      <dgm:spPr/>
    </dgm:pt>
    <dgm:pt modelId="{57F36167-558E-482C-B84B-1BEA47770214}" type="pres">
      <dgm:prSet presAssocID="{3ADC1256-E8E8-4732-AE3E-5D7E5D92E9DE}" presName="hierRoot2" presStyleCnt="0">
        <dgm:presLayoutVars>
          <dgm:hierBranch/>
        </dgm:presLayoutVars>
      </dgm:prSet>
      <dgm:spPr/>
    </dgm:pt>
    <dgm:pt modelId="{BD35A9FF-1BDE-4C3D-923E-E30B6580AD52}" type="pres">
      <dgm:prSet presAssocID="{3ADC1256-E8E8-4732-AE3E-5D7E5D92E9DE}" presName="rootComposite" presStyleCnt="0"/>
      <dgm:spPr/>
    </dgm:pt>
    <dgm:pt modelId="{63E86688-EDD9-4681-BD86-703130A64F88}" type="pres">
      <dgm:prSet presAssocID="{3ADC1256-E8E8-4732-AE3E-5D7E5D92E9DE}" presName="rootText" presStyleLbl="node2" presStyleIdx="5" presStyleCnt="6" custScaleX="241897" custScaleY="352101" custLinFactNeighborX="-9450" custLinFactNeighborY="57520">
        <dgm:presLayoutVars>
          <dgm:chPref val="3"/>
        </dgm:presLayoutVars>
      </dgm:prSet>
      <dgm:spPr/>
    </dgm:pt>
    <dgm:pt modelId="{27955871-3BFE-42B2-AF3D-1F12CEE8CE92}" type="pres">
      <dgm:prSet presAssocID="{3ADC1256-E8E8-4732-AE3E-5D7E5D92E9DE}" presName="rootConnector" presStyleLbl="node2" presStyleIdx="5" presStyleCnt="6"/>
      <dgm:spPr/>
    </dgm:pt>
    <dgm:pt modelId="{4D04F29C-C9A2-4FBA-8C40-F53122F82EEA}" type="pres">
      <dgm:prSet presAssocID="{3ADC1256-E8E8-4732-AE3E-5D7E5D92E9DE}" presName="hierChild4" presStyleCnt="0"/>
      <dgm:spPr/>
    </dgm:pt>
    <dgm:pt modelId="{4A292B60-4C05-4525-A675-8D83785DDCE8}" type="pres">
      <dgm:prSet presAssocID="{3ADC1256-E8E8-4732-AE3E-5D7E5D92E9DE}" presName="hierChild5" presStyleCnt="0"/>
      <dgm:spPr/>
    </dgm:pt>
    <dgm:pt modelId="{902702C9-8D24-40DE-B095-366E76130EAA}" type="pres">
      <dgm:prSet presAssocID="{6DF92B7C-5599-440B-A69B-6CCB2BE6A154}" presName="hierChild3" presStyleCnt="0"/>
      <dgm:spPr/>
    </dgm:pt>
  </dgm:ptLst>
  <dgm:cxnLst>
    <dgm:cxn modelId="{FD6F050D-0308-4BDB-B2B8-ECE62F6443EC}" srcId="{6DF92B7C-5599-440B-A69B-6CCB2BE6A154}" destId="{D6C4206B-7FDE-4227-AA6B-5AAB958606F0}" srcOrd="3" destOrd="0" parTransId="{8F7775E8-80C4-4EC4-BA67-84CC6DB30BAC}" sibTransId="{947AD1B9-AB3F-4CF7-B200-E2EB562A2CF7}"/>
    <dgm:cxn modelId="{4F81D912-7EA1-4329-86A6-5F9B0EF6EF94}" type="presOf" srcId="{7312EE0A-846B-48AE-8005-039ADC9B564C}" destId="{A56F6327-986E-4E4A-914B-5A1E6BA47698}" srcOrd="1" destOrd="0" presId="urn:microsoft.com/office/officeart/2005/8/layout/orgChart1"/>
    <dgm:cxn modelId="{085D6B25-E357-4471-8F0E-F3479310BA79}" srcId="{6DF92B7C-5599-440B-A69B-6CCB2BE6A154}" destId="{3ADC1256-E8E8-4732-AE3E-5D7E5D92E9DE}" srcOrd="5" destOrd="0" parTransId="{F881A41C-56D3-40BF-AC6B-C90381BD90DC}" sibTransId="{DD8D693E-CF52-4DA6-9F08-BEB2FC24321A}"/>
    <dgm:cxn modelId="{F490CA2D-8FBB-4635-B49C-43BEAD3F308C}" type="presOf" srcId="{F217AA4F-9430-43B2-8A07-273E61A2EECD}" destId="{044EDE15-A0B0-48CE-B77C-1B0E6C197107}" srcOrd="0" destOrd="0" presId="urn:microsoft.com/office/officeart/2005/8/layout/orgChart1"/>
    <dgm:cxn modelId="{FF4EF335-3F3A-4587-8FC8-8F91FDA94690}" type="presOf" srcId="{7312EE0A-846B-48AE-8005-039ADC9B564C}" destId="{6C386B85-5507-4D55-A18F-9EE0DC845C55}" srcOrd="0" destOrd="0" presId="urn:microsoft.com/office/officeart/2005/8/layout/orgChart1"/>
    <dgm:cxn modelId="{F4C31E5C-0A9E-4150-9F6F-34A844911FFF}" type="presOf" srcId="{736DD0AF-C23F-4D38-8826-6DA1E85DF1D3}" destId="{34A5E1FE-AEF0-4157-AE84-2778EC725793}" srcOrd="0" destOrd="0" presId="urn:microsoft.com/office/officeart/2005/8/layout/orgChart1"/>
    <dgm:cxn modelId="{08450063-57E3-4899-BB95-5CEEEF0AB6F8}" srcId="{6DF92B7C-5599-440B-A69B-6CCB2BE6A154}" destId="{25DF563B-9606-4DB6-BA35-44FD3193685A}" srcOrd="0" destOrd="0" parTransId="{684FE01B-9659-490B-8B4C-0D2218F64CAC}" sibTransId="{637D155F-7F70-47B8-A277-2399B5AE7973}"/>
    <dgm:cxn modelId="{42C09965-ADDC-4368-B7B1-4AE04D970468}" type="presOf" srcId="{4D60A375-818A-4841-BE6B-EEB65A669129}" destId="{4D21F14D-0AA5-4051-BF2A-999B82162AE4}" srcOrd="0" destOrd="0" presId="urn:microsoft.com/office/officeart/2005/8/layout/orgChart1"/>
    <dgm:cxn modelId="{0AA6436A-F4F3-4ED5-81D7-4A6DFAF79A43}" type="presOf" srcId="{BB805FFB-C99A-4D87-9FEC-5B5F01BAF2B0}" destId="{7703063A-8A26-4D26-8101-05F5925EDA1F}" srcOrd="0" destOrd="0" presId="urn:microsoft.com/office/officeart/2005/8/layout/orgChart1"/>
    <dgm:cxn modelId="{508CB14A-AE06-470B-989E-F7D5DDDB93A1}" type="presOf" srcId="{2A27D57A-E2FE-4063-A8E8-DB2D02763A95}" destId="{B6C8CE93-FCDA-4FC9-BA1C-F7655738BB64}" srcOrd="1" destOrd="0" presId="urn:microsoft.com/office/officeart/2005/8/layout/orgChart1"/>
    <dgm:cxn modelId="{0E8AAA6F-A70B-4FE2-86D8-045E5B57E723}" srcId="{6DF92B7C-5599-440B-A69B-6CCB2BE6A154}" destId="{7312EE0A-846B-48AE-8005-039ADC9B564C}" srcOrd="1" destOrd="0" parTransId="{F217AA4F-9430-43B2-8A07-273E61A2EECD}" sibTransId="{FA74C3B5-BFFE-4157-91CC-89287513C37A}"/>
    <dgm:cxn modelId="{312CEF52-EB55-4A4D-90D8-81EF7F916A30}" type="presOf" srcId="{8F7775E8-80C4-4EC4-BA67-84CC6DB30BAC}" destId="{78948C84-0275-4E8F-A775-50F7C27AB22B}" srcOrd="0" destOrd="0" presId="urn:microsoft.com/office/officeart/2005/8/layout/orgChart1"/>
    <dgm:cxn modelId="{18D44B85-3C0A-4DFF-B30E-5DA618CDF223}" srcId="{6DF92B7C-5599-440B-A69B-6CCB2BE6A154}" destId="{5B951DC2-2BA7-494D-877B-866333E4DBB7}" srcOrd="4" destOrd="0" parTransId="{736DD0AF-C23F-4D38-8826-6DA1E85DF1D3}" sibTransId="{CDE775F3-9ED3-4D5C-8DD9-029CEE561304}"/>
    <dgm:cxn modelId="{26B66A90-CB47-4322-BEA5-7A754F8A5A5E}" type="presOf" srcId="{25DF563B-9606-4DB6-BA35-44FD3193685A}" destId="{2CCA7C2C-6B8B-4E54-8942-C969399D9AB7}" srcOrd="1" destOrd="0" presId="urn:microsoft.com/office/officeart/2005/8/layout/orgChart1"/>
    <dgm:cxn modelId="{CB3D3394-E29A-45A9-9932-78FE8FF72510}" type="presOf" srcId="{5B951DC2-2BA7-494D-877B-866333E4DBB7}" destId="{5F85F842-A4D1-4841-99F5-9BC3ADDC2B40}" srcOrd="0" destOrd="0" presId="urn:microsoft.com/office/officeart/2005/8/layout/orgChart1"/>
    <dgm:cxn modelId="{43965B98-707E-4C8D-967B-94CD813E585F}" type="presOf" srcId="{2A27D57A-E2FE-4063-A8E8-DB2D02763A95}" destId="{9189C304-87BF-4084-AD68-728CECA2600C}" srcOrd="0" destOrd="0" presId="urn:microsoft.com/office/officeart/2005/8/layout/orgChart1"/>
    <dgm:cxn modelId="{597013A0-8331-4CCF-A3BC-7530EF70BC51}" type="presOf" srcId="{BB805FFB-C99A-4D87-9FEC-5B5F01BAF2B0}" destId="{524F1977-1A71-43B2-BCEA-53EAA83A5E47}" srcOrd="1" destOrd="0" presId="urn:microsoft.com/office/officeart/2005/8/layout/orgChart1"/>
    <dgm:cxn modelId="{ED29E8AA-77AF-49C2-B629-1B47051C7860}" type="presOf" srcId="{D6C4206B-7FDE-4227-AA6B-5AAB958606F0}" destId="{713E2482-F390-42AF-94E4-C69032C891B1}" srcOrd="1" destOrd="0" presId="urn:microsoft.com/office/officeart/2005/8/layout/orgChart1"/>
    <dgm:cxn modelId="{64B560AE-7628-4503-922D-A02254E6545A}" srcId="{4D60A375-818A-4841-BE6B-EEB65A669129}" destId="{6DF92B7C-5599-440B-A69B-6CCB2BE6A154}" srcOrd="1" destOrd="0" parTransId="{A68818EE-98D2-4233-99E3-04625206EBFE}" sibTransId="{7AB6C294-F013-4D85-8280-DA63C6699478}"/>
    <dgm:cxn modelId="{C05853B3-260D-4FA7-978E-D61E0153C67C}" type="presOf" srcId="{5B951DC2-2BA7-494D-877B-866333E4DBB7}" destId="{354ACBFC-C613-4879-84F4-A6DCA41A972A}" srcOrd="1" destOrd="0" presId="urn:microsoft.com/office/officeart/2005/8/layout/orgChart1"/>
    <dgm:cxn modelId="{8E921BB6-1879-446E-A339-6552AF396F9E}" type="presOf" srcId="{3ADC1256-E8E8-4732-AE3E-5D7E5D92E9DE}" destId="{63E86688-EDD9-4681-BD86-703130A64F88}" srcOrd="0" destOrd="0" presId="urn:microsoft.com/office/officeart/2005/8/layout/orgChart1"/>
    <dgm:cxn modelId="{9CAC3DC9-7536-4969-A541-DE617B833B8B}" srcId="{4D60A375-818A-4841-BE6B-EEB65A669129}" destId="{2A27D57A-E2FE-4063-A8E8-DB2D02763A95}" srcOrd="0" destOrd="0" parTransId="{0EF1293C-D9E4-4B32-86DC-76E19F6AB95B}" sibTransId="{9B46AF85-6E76-4E3A-8C8A-CF03348743C4}"/>
    <dgm:cxn modelId="{FB5425D9-DDF4-47BF-AF3C-B14D23E6C198}" type="presOf" srcId="{3ADC1256-E8E8-4732-AE3E-5D7E5D92E9DE}" destId="{27955871-3BFE-42B2-AF3D-1F12CEE8CE92}" srcOrd="1" destOrd="0" presId="urn:microsoft.com/office/officeart/2005/8/layout/orgChart1"/>
    <dgm:cxn modelId="{28FDA2DD-9130-4D6D-8D41-2FAE5A702F24}" type="presOf" srcId="{6DF92B7C-5599-440B-A69B-6CCB2BE6A154}" destId="{1284BD1B-A505-4AF0-8E49-25C830292542}" srcOrd="1" destOrd="0" presId="urn:microsoft.com/office/officeart/2005/8/layout/orgChart1"/>
    <dgm:cxn modelId="{8FE926E1-67CD-432E-ADFF-BC94C298BB45}" type="presOf" srcId="{684FE01B-9659-490B-8B4C-0D2218F64CAC}" destId="{206794E0-55ED-4418-90D1-2801EE5A30FD}" srcOrd="0" destOrd="0" presId="urn:microsoft.com/office/officeart/2005/8/layout/orgChart1"/>
    <dgm:cxn modelId="{EA2ABFE1-BFA8-422F-AA40-332DDF6652FD}" type="presOf" srcId="{D6C4206B-7FDE-4227-AA6B-5AAB958606F0}" destId="{E4036B04-9674-4066-B2D6-8E1669ACA843}" srcOrd="0" destOrd="0" presId="urn:microsoft.com/office/officeart/2005/8/layout/orgChart1"/>
    <dgm:cxn modelId="{131A05E4-02B8-4B0A-B500-975D409254A9}" type="presOf" srcId="{F881A41C-56D3-40BF-AC6B-C90381BD90DC}" destId="{FEB5931A-9C24-4D04-9E15-CAF7619F2E66}" srcOrd="0" destOrd="0" presId="urn:microsoft.com/office/officeart/2005/8/layout/orgChart1"/>
    <dgm:cxn modelId="{133F60E7-8830-42C7-A667-B969D51B5F64}" type="presOf" srcId="{6DF92B7C-5599-440B-A69B-6CCB2BE6A154}" destId="{28E4F7B1-9108-410E-A5F5-4B92140E9575}" srcOrd="0" destOrd="0" presId="urn:microsoft.com/office/officeart/2005/8/layout/orgChart1"/>
    <dgm:cxn modelId="{3DD285ED-B474-4F25-82B7-A44CCC96F025}" type="presOf" srcId="{25DF563B-9606-4DB6-BA35-44FD3193685A}" destId="{02E6EBBA-7D4C-48BF-8430-E1BE7FF41878}" srcOrd="0" destOrd="0" presId="urn:microsoft.com/office/officeart/2005/8/layout/orgChart1"/>
    <dgm:cxn modelId="{5E0580F6-51F2-4E62-AABD-E3A304CA641B}" srcId="{6DF92B7C-5599-440B-A69B-6CCB2BE6A154}" destId="{BB805FFB-C99A-4D87-9FEC-5B5F01BAF2B0}" srcOrd="2" destOrd="0" parTransId="{AAEFA4A4-B961-4980-9842-CC67BCEB4B95}" sibTransId="{4660D874-EFAA-4008-93FC-C6E377FB1F82}"/>
    <dgm:cxn modelId="{49BD13F9-4192-4D7D-888B-5532297B82AC}" type="presOf" srcId="{AAEFA4A4-B961-4980-9842-CC67BCEB4B95}" destId="{8FA7E682-B63C-44A4-9357-3EE81B778950}" srcOrd="0" destOrd="0" presId="urn:microsoft.com/office/officeart/2005/8/layout/orgChart1"/>
    <dgm:cxn modelId="{5549F4B9-2209-4CC6-8903-BCD10CE88938}" type="presParOf" srcId="{4D21F14D-0AA5-4051-BF2A-999B82162AE4}" destId="{27E3FFC9-A501-4A3A-A2AE-34C54D16B263}" srcOrd="0" destOrd="0" presId="urn:microsoft.com/office/officeart/2005/8/layout/orgChart1"/>
    <dgm:cxn modelId="{FFB8A22B-40C7-4D59-AF94-A665EA8CEEA1}" type="presParOf" srcId="{27E3FFC9-A501-4A3A-A2AE-34C54D16B263}" destId="{FB12BC44-3CCA-47F2-8672-41F45759E302}" srcOrd="0" destOrd="0" presId="urn:microsoft.com/office/officeart/2005/8/layout/orgChart1"/>
    <dgm:cxn modelId="{155BCB0A-C6C1-41B4-8D99-E012B5A95E8D}" type="presParOf" srcId="{FB12BC44-3CCA-47F2-8672-41F45759E302}" destId="{9189C304-87BF-4084-AD68-728CECA2600C}" srcOrd="0" destOrd="0" presId="urn:microsoft.com/office/officeart/2005/8/layout/orgChart1"/>
    <dgm:cxn modelId="{A50FDA14-2171-450F-9D97-91939F34C34D}" type="presParOf" srcId="{FB12BC44-3CCA-47F2-8672-41F45759E302}" destId="{B6C8CE93-FCDA-4FC9-BA1C-F7655738BB64}" srcOrd="1" destOrd="0" presId="urn:microsoft.com/office/officeart/2005/8/layout/orgChart1"/>
    <dgm:cxn modelId="{BA6685FB-B39D-4260-8642-62B0B365F097}" type="presParOf" srcId="{27E3FFC9-A501-4A3A-A2AE-34C54D16B263}" destId="{D23ED999-6073-4369-BFB6-5693742CDF72}" srcOrd="1" destOrd="0" presId="urn:microsoft.com/office/officeart/2005/8/layout/orgChart1"/>
    <dgm:cxn modelId="{545F698F-450D-4187-8AF0-56166AFC27DE}" type="presParOf" srcId="{27E3FFC9-A501-4A3A-A2AE-34C54D16B263}" destId="{BF93E6DF-4462-490F-ADEC-B3D38C127625}" srcOrd="2" destOrd="0" presId="urn:microsoft.com/office/officeart/2005/8/layout/orgChart1"/>
    <dgm:cxn modelId="{8C2647E3-0ED5-425F-845A-06938BCC4B3D}" type="presParOf" srcId="{4D21F14D-0AA5-4051-BF2A-999B82162AE4}" destId="{A69B5AA0-BA9A-462C-95CF-BB5102707B25}" srcOrd="1" destOrd="0" presId="urn:microsoft.com/office/officeart/2005/8/layout/orgChart1"/>
    <dgm:cxn modelId="{933846BB-071A-48ED-8A63-94A7895CE502}" type="presParOf" srcId="{A69B5AA0-BA9A-462C-95CF-BB5102707B25}" destId="{EFC2016F-A9CB-4EA8-A23B-9A1B671FEECD}" srcOrd="0" destOrd="0" presId="urn:microsoft.com/office/officeart/2005/8/layout/orgChart1"/>
    <dgm:cxn modelId="{6E3FAD31-1D8E-4273-A797-95318F086588}" type="presParOf" srcId="{EFC2016F-A9CB-4EA8-A23B-9A1B671FEECD}" destId="{28E4F7B1-9108-410E-A5F5-4B92140E9575}" srcOrd="0" destOrd="0" presId="urn:microsoft.com/office/officeart/2005/8/layout/orgChart1"/>
    <dgm:cxn modelId="{3136899C-440B-411A-8A54-80A7931DB216}" type="presParOf" srcId="{EFC2016F-A9CB-4EA8-A23B-9A1B671FEECD}" destId="{1284BD1B-A505-4AF0-8E49-25C830292542}" srcOrd="1" destOrd="0" presId="urn:microsoft.com/office/officeart/2005/8/layout/orgChart1"/>
    <dgm:cxn modelId="{69590FE8-CFFE-4B79-9B6A-4187780FB39E}" type="presParOf" srcId="{A69B5AA0-BA9A-462C-95CF-BB5102707B25}" destId="{6AE63313-D585-49A4-8C4B-740F0848514C}" srcOrd="1" destOrd="0" presId="urn:microsoft.com/office/officeart/2005/8/layout/orgChart1"/>
    <dgm:cxn modelId="{5F6E9F95-B0B0-4930-904B-B6AA55646074}" type="presParOf" srcId="{6AE63313-D585-49A4-8C4B-740F0848514C}" destId="{206794E0-55ED-4418-90D1-2801EE5A30FD}" srcOrd="0" destOrd="0" presId="urn:microsoft.com/office/officeart/2005/8/layout/orgChart1"/>
    <dgm:cxn modelId="{6105C987-73DA-44B4-8DCF-8589F8F498AC}" type="presParOf" srcId="{6AE63313-D585-49A4-8C4B-740F0848514C}" destId="{FE93919C-F12D-4BAD-8423-F7FD506EDDC4}" srcOrd="1" destOrd="0" presId="urn:microsoft.com/office/officeart/2005/8/layout/orgChart1"/>
    <dgm:cxn modelId="{B2A13F6E-ABD5-46D1-9ACA-90E8EE7E90A4}" type="presParOf" srcId="{FE93919C-F12D-4BAD-8423-F7FD506EDDC4}" destId="{054929FD-04FD-41C3-B9E7-493AE31D79FE}" srcOrd="0" destOrd="0" presId="urn:microsoft.com/office/officeart/2005/8/layout/orgChart1"/>
    <dgm:cxn modelId="{8F23572E-39E4-4E84-9D25-7CAF83B5934A}" type="presParOf" srcId="{054929FD-04FD-41C3-B9E7-493AE31D79FE}" destId="{02E6EBBA-7D4C-48BF-8430-E1BE7FF41878}" srcOrd="0" destOrd="0" presId="urn:microsoft.com/office/officeart/2005/8/layout/orgChart1"/>
    <dgm:cxn modelId="{052B06C0-1B0F-4787-82F7-961667FA63C0}" type="presParOf" srcId="{054929FD-04FD-41C3-B9E7-493AE31D79FE}" destId="{2CCA7C2C-6B8B-4E54-8942-C969399D9AB7}" srcOrd="1" destOrd="0" presId="urn:microsoft.com/office/officeart/2005/8/layout/orgChart1"/>
    <dgm:cxn modelId="{D0218E9D-C64A-4A20-AB5B-905733D0E9D5}" type="presParOf" srcId="{FE93919C-F12D-4BAD-8423-F7FD506EDDC4}" destId="{B533F6D3-2FB9-4DAC-B21B-95C62F3F3D53}" srcOrd="1" destOrd="0" presId="urn:microsoft.com/office/officeart/2005/8/layout/orgChart1"/>
    <dgm:cxn modelId="{4EBEBC37-C9B3-4E97-B76E-93C945F5F3BA}" type="presParOf" srcId="{FE93919C-F12D-4BAD-8423-F7FD506EDDC4}" destId="{9AA0AD90-340A-43C2-8713-9C225EA17268}" srcOrd="2" destOrd="0" presId="urn:microsoft.com/office/officeart/2005/8/layout/orgChart1"/>
    <dgm:cxn modelId="{BB463BA7-6EFC-4B07-8FC9-DC4A863892BB}" type="presParOf" srcId="{6AE63313-D585-49A4-8C4B-740F0848514C}" destId="{044EDE15-A0B0-48CE-B77C-1B0E6C197107}" srcOrd="2" destOrd="0" presId="urn:microsoft.com/office/officeart/2005/8/layout/orgChart1"/>
    <dgm:cxn modelId="{636E1691-9A64-46E9-A422-D7A4F2CE5C49}" type="presParOf" srcId="{6AE63313-D585-49A4-8C4B-740F0848514C}" destId="{339E63B4-13B7-4B29-877A-296AD5DAE237}" srcOrd="3" destOrd="0" presId="urn:microsoft.com/office/officeart/2005/8/layout/orgChart1"/>
    <dgm:cxn modelId="{12492587-23B2-4EE7-A63D-BAF7A24F6B7A}" type="presParOf" srcId="{339E63B4-13B7-4B29-877A-296AD5DAE237}" destId="{3574B71F-9ABD-4C0E-A5C8-332C0BFFD72E}" srcOrd="0" destOrd="0" presId="urn:microsoft.com/office/officeart/2005/8/layout/orgChart1"/>
    <dgm:cxn modelId="{D755B430-63D6-424D-8DDA-3D9C2F147216}" type="presParOf" srcId="{3574B71F-9ABD-4C0E-A5C8-332C0BFFD72E}" destId="{6C386B85-5507-4D55-A18F-9EE0DC845C55}" srcOrd="0" destOrd="0" presId="urn:microsoft.com/office/officeart/2005/8/layout/orgChart1"/>
    <dgm:cxn modelId="{8FCEA2F1-8DA9-4182-89A3-F72C5A88FB22}" type="presParOf" srcId="{3574B71F-9ABD-4C0E-A5C8-332C0BFFD72E}" destId="{A56F6327-986E-4E4A-914B-5A1E6BA47698}" srcOrd="1" destOrd="0" presId="urn:microsoft.com/office/officeart/2005/8/layout/orgChart1"/>
    <dgm:cxn modelId="{FE88A597-0EAB-4C0E-87A2-79338C917A38}" type="presParOf" srcId="{339E63B4-13B7-4B29-877A-296AD5DAE237}" destId="{7B9DC20A-3356-4E51-8BC9-62EC8D64C6E3}" srcOrd="1" destOrd="0" presId="urn:microsoft.com/office/officeart/2005/8/layout/orgChart1"/>
    <dgm:cxn modelId="{5AAC1687-5EAF-48F1-A751-7F3138EF6432}" type="presParOf" srcId="{339E63B4-13B7-4B29-877A-296AD5DAE237}" destId="{D454CE9D-AA9B-46A0-9923-21D505E55FCB}" srcOrd="2" destOrd="0" presId="urn:microsoft.com/office/officeart/2005/8/layout/orgChart1"/>
    <dgm:cxn modelId="{C4375EF0-CB78-4565-8210-88932240A70E}" type="presParOf" srcId="{6AE63313-D585-49A4-8C4B-740F0848514C}" destId="{8FA7E682-B63C-44A4-9357-3EE81B778950}" srcOrd="4" destOrd="0" presId="urn:microsoft.com/office/officeart/2005/8/layout/orgChart1"/>
    <dgm:cxn modelId="{CF739775-CEB6-4072-8989-EFEB3E10D623}" type="presParOf" srcId="{6AE63313-D585-49A4-8C4B-740F0848514C}" destId="{781ACB32-F528-455B-AC05-D56C3CC3471E}" srcOrd="5" destOrd="0" presId="urn:microsoft.com/office/officeart/2005/8/layout/orgChart1"/>
    <dgm:cxn modelId="{CB5E044F-3466-476A-85F3-B738BFF583AA}" type="presParOf" srcId="{781ACB32-F528-455B-AC05-D56C3CC3471E}" destId="{2C35E5E7-5469-456B-97C4-B5D0B33198BE}" srcOrd="0" destOrd="0" presId="urn:microsoft.com/office/officeart/2005/8/layout/orgChart1"/>
    <dgm:cxn modelId="{8FE4317D-F5DD-41DB-AE97-EEB1DF3350C4}" type="presParOf" srcId="{2C35E5E7-5469-456B-97C4-B5D0B33198BE}" destId="{7703063A-8A26-4D26-8101-05F5925EDA1F}" srcOrd="0" destOrd="0" presId="urn:microsoft.com/office/officeart/2005/8/layout/orgChart1"/>
    <dgm:cxn modelId="{0121EBE1-CB20-43EF-9019-DF3C63750E61}" type="presParOf" srcId="{2C35E5E7-5469-456B-97C4-B5D0B33198BE}" destId="{524F1977-1A71-43B2-BCEA-53EAA83A5E47}" srcOrd="1" destOrd="0" presId="urn:microsoft.com/office/officeart/2005/8/layout/orgChart1"/>
    <dgm:cxn modelId="{5BDB5F07-4E03-43AE-A42A-39009B839D12}" type="presParOf" srcId="{781ACB32-F528-455B-AC05-D56C3CC3471E}" destId="{F9C3C287-265B-4910-B1C4-0211E8479E63}" srcOrd="1" destOrd="0" presId="urn:microsoft.com/office/officeart/2005/8/layout/orgChart1"/>
    <dgm:cxn modelId="{442F5DA4-5FE5-4F58-8456-67283CE3D225}" type="presParOf" srcId="{781ACB32-F528-455B-AC05-D56C3CC3471E}" destId="{716956AB-75AC-4FFA-BC7F-E2C95F94CBF6}" srcOrd="2" destOrd="0" presId="urn:microsoft.com/office/officeart/2005/8/layout/orgChart1"/>
    <dgm:cxn modelId="{B02C1663-C56E-4D9E-8367-072066E6C675}" type="presParOf" srcId="{6AE63313-D585-49A4-8C4B-740F0848514C}" destId="{78948C84-0275-4E8F-A775-50F7C27AB22B}" srcOrd="6" destOrd="0" presId="urn:microsoft.com/office/officeart/2005/8/layout/orgChart1"/>
    <dgm:cxn modelId="{41E320DA-6973-423B-98AC-B22CA8206A6E}" type="presParOf" srcId="{6AE63313-D585-49A4-8C4B-740F0848514C}" destId="{961C6DBF-489A-4593-8522-7E55F7B376C6}" srcOrd="7" destOrd="0" presId="urn:microsoft.com/office/officeart/2005/8/layout/orgChart1"/>
    <dgm:cxn modelId="{C26BE226-3378-4B97-8686-69E96E9C4DC5}" type="presParOf" srcId="{961C6DBF-489A-4593-8522-7E55F7B376C6}" destId="{EFBC8ED6-1210-4EA0-9A34-DCE929AB0A30}" srcOrd="0" destOrd="0" presId="urn:microsoft.com/office/officeart/2005/8/layout/orgChart1"/>
    <dgm:cxn modelId="{CAAC3EDB-273C-4482-8A33-256A79DF1E74}" type="presParOf" srcId="{EFBC8ED6-1210-4EA0-9A34-DCE929AB0A30}" destId="{E4036B04-9674-4066-B2D6-8E1669ACA843}" srcOrd="0" destOrd="0" presId="urn:microsoft.com/office/officeart/2005/8/layout/orgChart1"/>
    <dgm:cxn modelId="{1144D42E-052D-4430-B20B-FB1F68F35695}" type="presParOf" srcId="{EFBC8ED6-1210-4EA0-9A34-DCE929AB0A30}" destId="{713E2482-F390-42AF-94E4-C69032C891B1}" srcOrd="1" destOrd="0" presId="urn:microsoft.com/office/officeart/2005/8/layout/orgChart1"/>
    <dgm:cxn modelId="{50EC190B-3CBD-471F-B736-672D1CAE614B}" type="presParOf" srcId="{961C6DBF-489A-4593-8522-7E55F7B376C6}" destId="{F8F96197-06CF-4444-9562-071DC4C1F87E}" srcOrd="1" destOrd="0" presId="urn:microsoft.com/office/officeart/2005/8/layout/orgChart1"/>
    <dgm:cxn modelId="{5999DFE3-A921-4C4A-838F-4FE059E0CE5A}" type="presParOf" srcId="{961C6DBF-489A-4593-8522-7E55F7B376C6}" destId="{5EA63683-1BBB-4E75-8A0E-EFA1BBB9667D}" srcOrd="2" destOrd="0" presId="urn:microsoft.com/office/officeart/2005/8/layout/orgChart1"/>
    <dgm:cxn modelId="{901BF2D4-4EE6-454F-A260-D8203EAA5D13}" type="presParOf" srcId="{6AE63313-D585-49A4-8C4B-740F0848514C}" destId="{34A5E1FE-AEF0-4157-AE84-2778EC725793}" srcOrd="8" destOrd="0" presId="urn:microsoft.com/office/officeart/2005/8/layout/orgChart1"/>
    <dgm:cxn modelId="{0E5B8FD0-5DD3-4996-9D82-DEA007202ED8}" type="presParOf" srcId="{6AE63313-D585-49A4-8C4B-740F0848514C}" destId="{60CEDBF3-E916-43D9-9729-753BF964245E}" srcOrd="9" destOrd="0" presId="urn:microsoft.com/office/officeart/2005/8/layout/orgChart1"/>
    <dgm:cxn modelId="{06BC6866-EE8E-4878-B704-380EDFEF505F}" type="presParOf" srcId="{60CEDBF3-E916-43D9-9729-753BF964245E}" destId="{EE42723C-3F1D-4A00-9713-171F504F443E}" srcOrd="0" destOrd="0" presId="urn:microsoft.com/office/officeart/2005/8/layout/orgChart1"/>
    <dgm:cxn modelId="{F19C5541-37BE-4400-9303-AAA5206015C3}" type="presParOf" srcId="{EE42723C-3F1D-4A00-9713-171F504F443E}" destId="{5F85F842-A4D1-4841-99F5-9BC3ADDC2B40}" srcOrd="0" destOrd="0" presId="urn:microsoft.com/office/officeart/2005/8/layout/orgChart1"/>
    <dgm:cxn modelId="{1830E72D-CD38-4948-BC7C-1565B6CA3194}" type="presParOf" srcId="{EE42723C-3F1D-4A00-9713-171F504F443E}" destId="{354ACBFC-C613-4879-84F4-A6DCA41A972A}" srcOrd="1" destOrd="0" presId="urn:microsoft.com/office/officeart/2005/8/layout/orgChart1"/>
    <dgm:cxn modelId="{D46F6AC8-CAEF-4845-ACC3-6593F6D168D8}" type="presParOf" srcId="{60CEDBF3-E916-43D9-9729-753BF964245E}" destId="{EDC221C3-E6A2-4B18-BA2E-DFC8D5D1C7B1}" srcOrd="1" destOrd="0" presId="urn:microsoft.com/office/officeart/2005/8/layout/orgChart1"/>
    <dgm:cxn modelId="{55EA9424-A27C-4215-9AC7-E95A70A576AB}" type="presParOf" srcId="{60CEDBF3-E916-43D9-9729-753BF964245E}" destId="{3F18B9FF-EF42-48F2-93BB-3C5FA2AD6B1B}" srcOrd="2" destOrd="0" presId="urn:microsoft.com/office/officeart/2005/8/layout/orgChart1"/>
    <dgm:cxn modelId="{E71A8B07-8E2B-44CE-9F99-CC0DE56BBA38}" type="presParOf" srcId="{6AE63313-D585-49A4-8C4B-740F0848514C}" destId="{FEB5931A-9C24-4D04-9E15-CAF7619F2E66}" srcOrd="10" destOrd="0" presId="urn:microsoft.com/office/officeart/2005/8/layout/orgChart1"/>
    <dgm:cxn modelId="{3D83BC2E-6185-445A-B3DD-AC6CE2B2C6D5}" type="presParOf" srcId="{6AE63313-D585-49A4-8C4B-740F0848514C}" destId="{57F36167-558E-482C-B84B-1BEA47770214}" srcOrd="11" destOrd="0" presId="urn:microsoft.com/office/officeart/2005/8/layout/orgChart1"/>
    <dgm:cxn modelId="{15CE63FF-1776-44D9-B8C8-7C4DE24E252C}" type="presParOf" srcId="{57F36167-558E-482C-B84B-1BEA47770214}" destId="{BD35A9FF-1BDE-4C3D-923E-E30B6580AD52}" srcOrd="0" destOrd="0" presId="urn:microsoft.com/office/officeart/2005/8/layout/orgChart1"/>
    <dgm:cxn modelId="{7D7E623E-6FEC-435E-B1CD-EA831C3E4ED5}" type="presParOf" srcId="{BD35A9FF-1BDE-4C3D-923E-E30B6580AD52}" destId="{63E86688-EDD9-4681-BD86-703130A64F88}" srcOrd="0" destOrd="0" presId="urn:microsoft.com/office/officeart/2005/8/layout/orgChart1"/>
    <dgm:cxn modelId="{CDD1F266-D857-4D4E-9A60-03F93C654E28}" type="presParOf" srcId="{BD35A9FF-1BDE-4C3D-923E-E30B6580AD52}" destId="{27955871-3BFE-42B2-AF3D-1F12CEE8CE92}" srcOrd="1" destOrd="0" presId="urn:microsoft.com/office/officeart/2005/8/layout/orgChart1"/>
    <dgm:cxn modelId="{73CB5CD5-63E6-43E8-871D-81FD389618B3}" type="presParOf" srcId="{57F36167-558E-482C-B84B-1BEA47770214}" destId="{4D04F29C-C9A2-4FBA-8C40-F53122F82EEA}" srcOrd="1" destOrd="0" presId="urn:microsoft.com/office/officeart/2005/8/layout/orgChart1"/>
    <dgm:cxn modelId="{8A55C1F4-E548-4318-94BF-68479F458F92}" type="presParOf" srcId="{57F36167-558E-482C-B84B-1BEA47770214}" destId="{4A292B60-4C05-4525-A675-8D83785DDCE8}" srcOrd="2" destOrd="0" presId="urn:microsoft.com/office/officeart/2005/8/layout/orgChart1"/>
    <dgm:cxn modelId="{0413E43A-A09B-4324-A254-231EB3808155}" type="presParOf" srcId="{A69B5AA0-BA9A-462C-95CF-BB5102707B25}" destId="{902702C9-8D24-40DE-B095-366E76130E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60A375-818A-4841-BE6B-EEB65A6691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n-NO"/>
        </a:p>
      </dgm:t>
    </dgm:pt>
    <dgm:pt modelId="{F4CDD361-7821-4A0A-984C-6065919795A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Oppvekstleiar</a:t>
          </a:r>
          <a:endParaRPr kumimoji="0" lang="nn-NO" altLang="nb-NO" sz="1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19A70CCE-3444-4D90-B8A6-C04642E54F7D}" type="parTrans" cxnId="{CC241FD1-BEE9-49AA-8D3A-46A111195DDB}">
      <dgm:prSet/>
      <dgm:spPr/>
      <dgm:t>
        <a:bodyPr/>
        <a:lstStyle/>
        <a:p>
          <a:endParaRPr lang="nn-NO"/>
        </a:p>
      </dgm:t>
    </dgm:pt>
    <dgm:pt modelId="{277C5378-79FE-4D5F-B74D-0165D8C6F225}" type="sibTrans" cxnId="{CC241FD1-BEE9-49AA-8D3A-46A111195DDB}">
      <dgm:prSet/>
      <dgm:spPr/>
      <dgm:t>
        <a:bodyPr/>
        <a:lstStyle/>
        <a:p>
          <a:endParaRPr lang="nn-NO"/>
        </a:p>
      </dgm:t>
    </dgm:pt>
    <dgm:pt modelId="{25DF563B-9606-4DB6-BA35-44FD3193685A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Barnehagar</a:t>
          </a:r>
        </a:p>
      </dgm:t>
    </dgm:pt>
    <dgm:pt modelId="{684FE01B-9659-490B-8B4C-0D2218F64CAC}" type="parTrans" cxnId="{08450063-57E3-4899-BB95-5CEEEF0AB6F8}">
      <dgm:prSet/>
      <dgm:spPr/>
      <dgm:t>
        <a:bodyPr/>
        <a:lstStyle/>
        <a:p>
          <a:endParaRPr lang="nn-NO"/>
        </a:p>
      </dgm:t>
    </dgm:pt>
    <dgm:pt modelId="{637D155F-7F70-47B8-A277-2399B5AE7973}" type="sibTrans" cxnId="{08450063-57E3-4899-BB95-5CEEEF0AB6F8}">
      <dgm:prSet/>
      <dgm:spPr/>
      <dgm:t>
        <a:bodyPr/>
        <a:lstStyle/>
        <a:p>
          <a:endParaRPr lang="nn-NO"/>
        </a:p>
      </dgm:t>
    </dgm:pt>
    <dgm:pt modelId="{BB805FFB-C99A-4D87-9FEC-5B5F01BAF2B0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Matre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skule</a:t>
          </a:r>
        </a:p>
      </dgm:t>
    </dgm:pt>
    <dgm:pt modelId="{AAEFA4A4-B961-4980-9842-CC67BCEB4B95}" type="parTrans" cxnId="{5E0580F6-51F2-4E62-AABD-E3A304CA641B}">
      <dgm:prSet/>
      <dgm:spPr/>
      <dgm:t>
        <a:bodyPr/>
        <a:lstStyle/>
        <a:p>
          <a:endParaRPr lang="nn-NO"/>
        </a:p>
      </dgm:t>
    </dgm:pt>
    <dgm:pt modelId="{4660D874-EFAA-4008-93FC-C6E377FB1F82}" type="sibTrans" cxnId="{5E0580F6-51F2-4E62-AABD-E3A304CA641B}">
      <dgm:prSet/>
      <dgm:spPr/>
      <dgm:t>
        <a:bodyPr/>
        <a:lstStyle/>
        <a:p>
          <a:endParaRPr lang="nn-NO"/>
        </a:p>
      </dgm:t>
    </dgm:pt>
    <dgm:pt modelId="{588E4DB4-5966-42B6-8518-66DABE3A1341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Nordbygda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skule</a:t>
          </a:r>
        </a:p>
      </dgm:t>
    </dgm:pt>
    <dgm:pt modelId="{4E56A663-92CA-4E33-A969-3531E0A5E40B}" type="parTrans" cxnId="{5A1A6014-AB3F-4895-A338-B5472D8FAE5C}">
      <dgm:prSet/>
      <dgm:spPr/>
      <dgm:t>
        <a:bodyPr/>
        <a:lstStyle/>
        <a:p>
          <a:endParaRPr lang="nn-NO"/>
        </a:p>
      </dgm:t>
    </dgm:pt>
    <dgm:pt modelId="{B14ACFD1-7B94-44AB-A8F6-3A0211B5DE62}" type="sibTrans" cxnId="{5A1A6014-AB3F-4895-A338-B5472D8FAE5C}">
      <dgm:prSet/>
      <dgm:spPr/>
      <dgm:t>
        <a:bodyPr/>
        <a:lstStyle/>
        <a:p>
          <a:endParaRPr lang="nn-NO"/>
        </a:p>
      </dgm:t>
    </dgm:pt>
    <dgm:pt modelId="{4F89F43E-9932-4C03-AF70-7809694A73DE}">
      <dgm:prSet custT="1"/>
      <dgm:spPr/>
      <dgm:t>
        <a:bodyPr/>
        <a:lstStyle/>
        <a:p>
          <a:r>
            <a:rPr lang="nb-NO" sz="1400" dirty="0">
              <a:solidFill>
                <a:schemeClr val="tx1"/>
              </a:solidFill>
            </a:rPr>
            <a:t>Bibliotek</a:t>
          </a:r>
          <a:endParaRPr lang="nn-NO" sz="1400" dirty="0">
            <a:solidFill>
              <a:schemeClr val="tx1"/>
            </a:solidFill>
          </a:endParaRPr>
        </a:p>
      </dgm:t>
    </dgm:pt>
    <dgm:pt modelId="{CEB3C90D-AF5B-490E-ABDA-CC294429D413}" type="sibTrans" cxnId="{A0409290-9A36-4FB8-B940-451DF98E5E3B}">
      <dgm:prSet/>
      <dgm:spPr/>
      <dgm:t>
        <a:bodyPr/>
        <a:lstStyle/>
        <a:p>
          <a:endParaRPr lang="nn-NO"/>
        </a:p>
      </dgm:t>
    </dgm:pt>
    <dgm:pt modelId="{6FC2A1ED-9CF4-4B51-87E1-CE139BF46590}" type="parTrans" cxnId="{A0409290-9A36-4FB8-B940-451DF98E5E3B}">
      <dgm:prSet/>
      <dgm:spPr/>
      <dgm:t>
        <a:bodyPr/>
        <a:lstStyle/>
        <a:p>
          <a:endParaRPr lang="nn-NO"/>
        </a:p>
      </dgm:t>
    </dgm:pt>
    <dgm:pt modelId="{5B951DC2-2BA7-494D-877B-866333E4DBB7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Sandnes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skule</a:t>
          </a:r>
        </a:p>
      </dgm:t>
    </dgm:pt>
    <dgm:pt modelId="{CDE775F3-9ED3-4D5C-8DD9-029CEE561304}" type="sibTrans" cxnId="{18D44B85-3C0A-4DFF-B30E-5DA618CDF223}">
      <dgm:prSet/>
      <dgm:spPr/>
      <dgm:t>
        <a:bodyPr/>
        <a:lstStyle/>
        <a:p>
          <a:endParaRPr lang="nn-NO"/>
        </a:p>
      </dgm:t>
    </dgm:pt>
    <dgm:pt modelId="{736DD0AF-C23F-4D38-8826-6DA1E85DF1D3}" type="parTrans" cxnId="{18D44B85-3C0A-4DFF-B30E-5DA618CDF223}">
      <dgm:prSet/>
      <dgm:spPr/>
      <dgm:t>
        <a:bodyPr/>
        <a:lstStyle/>
        <a:p>
          <a:endParaRPr lang="nn-NO"/>
        </a:p>
      </dgm:t>
    </dgm:pt>
    <dgm:pt modelId="{3ADC1256-E8E8-4732-AE3E-5D7E5D92E9DE}">
      <dgm:prSet custT="1"/>
      <dgm:spPr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Kulturskule/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kultur</a:t>
          </a:r>
          <a:endParaRPr kumimoji="0" lang="nn-NO" altLang="nb-NO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D8D693E-CF52-4DA6-9F08-BEB2FC24321A}" type="sibTrans" cxnId="{085D6B25-E357-4471-8F0E-F3479310BA79}">
      <dgm:prSet/>
      <dgm:spPr/>
      <dgm:t>
        <a:bodyPr/>
        <a:lstStyle/>
        <a:p>
          <a:endParaRPr lang="nn-NO"/>
        </a:p>
      </dgm:t>
    </dgm:pt>
    <dgm:pt modelId="{F881A41C-56D3-40BF-AC6B-C90381BD90DC}" type="parTrans" cxnId="{085D6B25-E357-4471-8F0E-F3479310BA79}">
      <dgm:prSet/>
      <dgm:spPr/>
      <dgm:t>
        <a:bodyPr/>
        <a:lstStyle/>
        <a:p>
          <a:endParaRPr lang="nn-NO"/>
        </a:p>
      </dgm:t>
    </dgm:pt>
    <dgm:pt modelId="{1FA2FC4B-D1CE-4F62-9B2E-7CB97322E080}">
      <dgm:prSet custT="1"/>
      <dgm:spPr/>
      <dgm:t>
        <a:bodyPr/>
        <a:lstStyle/>
        <a:p>
          <a:r>
            <a:rPr lang="nb-NO" sz="1400" dirty="0">
              <a:solidFill>
                <a:schemeClr val="tx1"/>
              </a:solidFill>
            </a:rPr>
            <a:t>Flyktninge-</a:t>
          </a:r>
        </a:p>
        <a:p>
          <a:r>
            <a:rPr lang="nb-NO" sz="1400" dirty="0" err="1">
              <a:solidFill>
                <a:schemeClr val="tx1"/>
              </a:solidFill>
            </a:rPr>
            <a:t>tenesta</a:t>
          </a:r>
          <a:endParaRPr lang="nb-NO" sz="1400" dirty="0">
            <a:solidFill>
              <a:schemeClr val="tx1"/>
            </a:solidFill>
          </a:endParaRPr>
        </a:p>
      </dgm:t>
    </dgm:pt>
    <dgm:pt modelId="{4E3099BE-4F2D-45DC-9C0C-FA95B53E56F6}" type="parTrans" cxnId="{D73422C3-1672-4A43-9D43-8511E37F790F}">
      <dgm:prSet/>
      <dgm:spPr/>
      <dgm:t>
        <a:bodyPr/>
        <a:lstStyle/>
        <a:p>
          <a:endParaRPr lang="nb-NO"/>
        </a:p>
      </dgm:t>
    </dgm:pt>
    <dgm:pt modelId="{A4BD3D24-47AE-4DCB-8B5D-1E228FBFCA85}" type="sibTrans" cxnId="{D73422C3-1672-4A43-9D43-8511E37F790F}">
      <dgm:prSet/>
      <dgm:spPr/>
      <dgm:t>
        <a:bodyPr/>
        <a:lstStyle/>
        <a:p>
          <a:endParaRPr lang="nb-NO"/>
        </a:p>
      </dgm:t>
    </dgm:pt>
    <dgm:pt modelId="{4D21F14D-0AA5-4051-BF2A-999B82162AE4}" type="pres">
      <dgm:prSet presAssocID="{4D60A375-818A-4841-BE6B-EEB65A6691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90B51C-63A9-4BB9-AA80-4140987A05CE}" type="pres">
      <dgm:prSet presAssocID="{F4CDD361-7821-4A0A-984C-6065919795AE}" presName="hierRoot1" presStyleCnt="0">
        <dgm:presLayoutVars>
          <dgm:hierBranch/>
        </dgm:presLayoutVars>
      </dgm:prSet>
      <dgm:spPr/>
    </dgm:pt>
    <dgm:pt modelId="{81CB2928-F8CA-4597-B323-33CB249AC5DE}" type="pres">
      <dgm:prSet presAssocID="{F4CDD361-7821-4A0A-984C-6065919795AE}" presName="rootComposite1" presStyleCnt="0"/>
      <dgm:spPr/>
    </dgm:pt>
    <dgm:pt modelId="{C977B541-0EDB-4D95-AF5C-5EA5F6D7AB44}" type="pres">
      <dgm:prSet presAssocID="{F4CDD361-7821-4A0A-984C-6065919795AE}" presName="rootText1" presStyleLbl="node0" presStyleIdx="0" presStyleCnt="1" custScaleX="129866" custScaleY="204258" custLinFactNeighborX="-9639" custLinFactNeighborY="-40215">
        <dgm:presLayoutVars>
          <dgm:chPref val="3"/>
        </dgm:presLayoutVars>
      </dgm:prSet>
      <dgm:spPr/>
    </dgm:pt>
    <dgm:pt modelId="{ADC36890-988A-4417-A410-87C36CA4F215}" type="pres">
      <dgm:prSet presAssocID="{F4CDD361-7821-4A0A-984C-6065919795AE}" presName="rootConnector1" presStyleLbl="node1" presStyleIdx="0" presStyleCnt="0"/>
      <dgm:spPr/>
    </dgm:pt>
    <dgm:pt modelId="{82CFF126-59BD-43E6-87D2-19154ED95FA9}" type="pres">
      <dgm:prSet presAssocID="{F4CDD361-7821-4A0A-984C-6065919795AE}" presName="hierChild2" presStyleCnt="0"/>
      <dgm:spPr/>
    </dgm:pt>
    <dgm:pt modelId="{3F9E8EEF-367F-485E-9DC3-309E13AF2FE2}" type="pres">
      <dgm:prSet presAssocID="{684FE01B-9659-490B-8B4C-0D2218F64CAC}" presName="Name35" presStyleLbl="parChTrans1D2" presStyleIdx="0" presStyleCnt="7"/>
      <dgm:spPr/>
    </dgm:pt>
    <dgm:pt modelId="{FE93919C-F12D-4BAD-8423-F7FD506EDDC4}" type="pres">
      <dgm:prSet presAssocID="{25DF563B-9606-4DB6-BA35-44FD3193685A}" presName="hierRoot2" presStyleCnt="0">
        <dgm:presLayoutVars>
          <dgm:hierBranch/>
        </dgm:presLayoutVars>
      </dgm:prSet>
      <dgm:spPr/>
    </dgm:pt>
    <dgm:pt modelId="{054929FD-04FD-41C3-B9E7-493AE31D79FE}" type="pres">
      <dgm:prSet presAssocID="{25DF563B-9606-4DB6-BA35-44FD3193685A}" presName="rootComposite" presStyleCnt="0"/>
      <dgm:spPr/>
    </dgm:pt>
    <dgm:pt modelId="{02E6EBBA-7D4C-48BF-8430-E1BE7FF41878}" type="pres">
      <dgm:prSet presAssocID="{25DF563B-9606-4DB6-BA35-44FD3193685A}" presName="rootText" presStyleLbl="node2" presStyleIdx="0" presStyleCnt="7" custScaleX="77426" custScaleY="136437" custLinFactNeighborX="-9450" custLinFactNeighborY="-9093">
        <dgm:presLayoutVars>
          <dgm:chPref val="3"/>
        </dgm:presLayoutVars>
      </dgm:prSet>
      <dgm:spPr/>
    </dgm:pt>
    <dgm:pt modelId="{2CCA7C2C-6B8B-4E54-8942-C969399D9AB7}" type="pres">
      <dgm:prSet presAssocID="{25DF563B-9606-4DB6-BA35-44FD3193685A}" presName="rootConnector" presStyleLbl="node2" presStyleIdx="0" presStyleCnt="7"/>
      <dgm:spPr/>
    </dgm:pt>
    <dgm:pt modelId="{B533F6D3-2FB9-4DAC-B21B-95C62F3F3D53}" type="pres">
      <dgm:prSet presAssocID="{25DF563B-9606-4DB6-BA35-44FD3193685A}" presName="hierChild4" presStyleCnt="0"/>
      <dgm:spPr/>
    </dgm:pt>
    <dgm:pt modelId="{9AA0AD90-340A-43C2-8713-9C225EA17268}" type="pres">
      <dgm:prSet presAssocID="{25DF563B-9606-4DB6-BA35-44FD3193685A}" presName="hierChild5" presStyleCnt="0"/>
      <dgm:spPr/>
    </dgm:pt>
    <dgm:pt modelId="{CBC1F1CF-517C-4906-B6BD-5FCAC81E8681}" type="pres">
      <dgm:prSet presAssocID="{AAEFA4A4-B961-4980-9842-CC67BCEB4B95}" presName="Name35" presStyleLbl="parChTrans1D2" presStyleIdx="1" presStyleCnt="7"/>
      <dgm:spPr/>
    </dgm:pt>
    <dgm:pt modelId="{781ACB32-F528-455B-AC05-D56C3CC3471E}" type="pres">
      <dgm:prSet presAssocID="{BB805FFB-C99A-4D87-9FEC-5B5F01BAF2B0}" presName="hierRoot2" presStyleCnt="0">
        <dgm:presLayoutVars>
          <dgm:hierBranch/>
        </dgm:presLayoutVars>
      </dgm:prSet>
      <dgm:spPr/>
    </dgm:pt>
    <dgm:pt modelId="{2C35E5E7-5469-456B-97C4-B5D0B33198BE}" type="pres">
      <dgm:prSet presAssocID="{BB805FFB-C99A-4D87-9FEC-5B5F01BAF2B0}" presName="rootComposite" presStyleCnt="0"/>
      <dgm:spPr/>
    </dgm:pt>
    <dgm:pt modelId="{7703063A-8A26-4D26-8101-05F5925EDA1F}" type="pres">
      <dgm:prSet presAssocID="{BB805FFB-C99A-4D87-9FEC-5B5F01BAF2B0}" presName="rootText" presStyleLbl="node2" presStyleIdx="1" presStyleCnt="7" custScaleX="77240" custScaleY="136376" custLinFactNeighborX="-9450" custLinFactNeighborY="-9093">
        <dgm:presLayoutVars>
          <dgm:chPref val="3"/>
        </dgm:presLayoutVars>
      </dgm:prSet>
      <dgm:spPr/>
    </dgm:pt>
    <dgm:pt modelId="{524F1977-1A71-43B2-BCEA-53EAA83A5E47}" type="pres">
      <dgm:prSet presAssocID="{BB805FFB-C99A-4D87-9FEC-5B5F01BAF2B0}" presName="rootConnector" presStyleLbl="node2" presStyleIdx="1" presStyleCnt="7"/>
      <dgm:spPr/>
    </dgm:pt>
    <dgm:pt modelId="{F9C3C287-265B-4910-B1C4-0211E8479E63}" type="pres">
      <dgm:prSet presAssocID="{BB805FFB-C99A-4D87-9FEC-5B5F01BAF2B0}" presName="hierChild4" presStyleCnt="0"/>
      <dgm:spPr/>
    </dgm:pt>
    <dgm:pt modelId="{716956AB-75AC-4FFA-BC7F-E2C95F94CBF6}" type="pres">
      <dgm:prSet presAssocID="{BB805FFB-C99A-4D87-9FEC-5B5F01BAF2B0}" presName="hierChild5" presStyleCnt="0"/>
      <dgm:spPr/>
    </dgm:pt>
    <dgm:pt modelId="{72D50E44-1CFF-4C5B-9BF4-1115AD56D946}" type="pres">
      <dgm:prSet presAssocID="{4E56A663-92CA-4E33-A969-3531E0A5E40B}" presName="Name35" presStyleLbl="parChTrans1D2" presStyleIdx="2" presStyleCnt="7"/>
      <dgm:spPr/>
    </dgm:pt>
    <dgm:pt modelId="{6FDAF057-8BDB-4494-AAF1-A659FA629CC3}" type="pres">
      <dgm:prSet presAssocID="{588E4DB4-5966-42B6-8518-66DABE3A1341}" presName="hierRoot2" presStyleCnt="0">
        <dgm:presLayoutVars>
          <dgm:hierBranch/>
        </dgm:presLayoutVars>
      </dgm:prSet>
      <dgm:spPr/>
    </dgm:pt>
    <dgm:pt modelId="{06ACEB06-CCF5-4C69-93D0-D7A4BF6F7E64}" type="pres">
      <dgm:prSet presAssocID="{588E4DB4-5966-42B6-8518-66DABE3A1341}" presName="rootComposite" presStyleCnt="0"/>
      <dgm:spPr/>
    </dgm:pt>
    <dgm:pt modelId="{F10F84E0-461D-435E-B377-D40FCE0BF04D}" type="pres">
      <dgm:prSet presAssocID="{588E4DB4-5966-42B6-8518-66DABE3A1341}" presName="rootText" presStyleLbl="node2" presStyleIdx="2" presStyleCnt="7" custScaleX="77240" custScaleY="136376" custLinFactNeighborX="-9450" custLinFactNeighborY="-9093">
        <dgm:presLayoutVars>
          <dgm:chPref val="3"/>
        </dgm:presLayoutVars>
      </dgm:prSet>
      <dgm:spPr/>
    </dgm:pt>
    <dgm:pt modelId="{5BE2DB1A-1FCE-4F4F-8760-059F3D942ECF}" type="pres">
      <dgm:prSet presAssocID="{588E4DB4-5966-42B6-8518-66DABE3A1341}" presName="rootConnector" presStyleLbl="node2" presStyleIdx="2" presStyleCnt="7"/>
      <dgm:spPr/>
    </dgm:pt>
    <dgm:pt modelId="{431F8768-440F-4968-86B3-E9545D1104D8}" type="pres">
      <dgm:prSet presAssocID="{588E4DB4-5966-42B6-8518-66DABE3A1341}" presName="hierChild4" presStyleCnt="0"/>
      <dgm:spPr/>
    </dgm:pt>
    <dgm:pt modelId="{493C3065-40DD-4E56-88E4-BAEF0C699A75}" type="pres">
      <dgm:prSet presAssocID="{588E4DB4-5966-42B6-8518-66DABE3A1341}" presName="hierChild5" presStyleCnt="0"/>
      <dgm:spPr/>
    </dgm:pt>
    <dgm:pt modelId="{B8549A91-9D96-402D-BC50-A2F09E720966}" type="pres">
      <dgm:prSet presAssocID="{736DD0AF-C23F-4D38-8826-6DA1E85DF1D3}" presName="Name35" presStyleLbl="parChTrans1D2" presStyleIdx="3" presStyleCnt="7"/>
      <dgm:spPr/>
    </dgm:pt>
    <dgm:pt modelId="{60CEDBF3-E916-43D9-9729-753BF964245E}" type="pres">
      <dgm:prSet presAssocID="{5B951DC2-2BA7-494D-877B-866333E4DBB7}" presName="hierRoot2" presStyleCnt="0">
        <dgm:presLayoutVars>
          <dgm:hierBranch/>
        </dgm:presLayoutVars>
      </dgm:prSet>
      <dgm:spPr/>
    </dgm:pt>
    <dgm:pt modelId="{EE42723C-3F1D-4A00-9713-171F504F443E}" type="pres">
      <dgm:prSet presAssocID="{5B951DC2-2BA7-494D-877B-866333E4DBB7}" presName="rootComposite" presStyleCnt="0"/>
      <dgm:spPr/>
    </dgm:pt>
    <dgm:pt modelId="{5F85F842-A4D1-4841-99F5-9BC3ADDC2B40}" type="pres">
      <dgm:prSet presAssocID="{5B951DC2-2BA7-494D-877B-866333E4DBB7}" presName="rootText" presStyleLbl="node2" presStyleIdx="3" presStyleCnt="7" custScaleX="77240" custScaleY="136376" custLinFactNeighborX="-9450" custLinFactNeighborY="-9093">
        <dgm:presLayoutVars>
          <dgm:chPref val="3"/>
        </dgm:presLayoutVars>
      </dgm:prSet>
      <dgm:spPr/>
    </dgm:pt>
    <dgm:pt modelId="{354ACBFC-C613-4879-84F4-A6DCA41A972A}" type="pres">
      <dgm:prSet presAssocID="{5B951DC2-2BA7-494D-877B-866333E4DBB7}" presName="rootConnector" presStyleLbl="node2" presStyleIdx="3" presStyleCnt="7"/>
      <dgm:spPr/>
    </dgm:pt>
    <dgm:pt modelId="{EDC221C3-E6A2-4B18-BA2E-DFC8D5D1C7B1}" type="pres">
      <dgm:prSet presAssocID="{5B951DC2-2BA7-494D-877B-866333E4DBB7}" presName="hierChild4" presStyleCnt="0"/>
      <dgm:spPr/>
    </dgm:pt>
    <dgm:pt modelId="{3F18B9FF-EF42-48F2-93BB-3C5FA2AD6B1B}" type="pres">
      <dgm:prSet presAssocID="{5B951DC2-2BA7-494D-877B-866333E4DBB7}" presName="hierChild5" presStyleCnt="0"/>
      <dgm:spPr/>
    </dgm:pt>
    <dgm:pt modelId="{4F7D03FC-6E60-4DC4-8C59-6C9963F56228}" type="pres">
      <dgm:prSet presAssocID="{F881A41C-56D3-40BF-AC6B-C90381BD90DC}" presName="Name35" presStyleLbl="parChTrans1D2" presStyleIdx="4" presStyleCnt="7"/>
      <dgm:spPr/>
    </dgm:pt>
    <dgm:pt modelId="{57F36167-558E-482C-B84B-1BEA47770214}" type="pres">
      <dgm:prSet presAssocID="{3ADC1256-E8E8-4732-AE3E-5D7E5D92E9DE}" presName="hierRoot2" presStyleCnt="0">
        <dgm:presLayoutVars>
          <dgm:hierBranch/>
        </dgm:presLayoutVars>
      </dgm:prSet>
      <dgm:spPr/>
    </dgm:pt>
    <dgm:pt modelId="{BD35A9FF-1BDE-4C3D-923E-E30B6580AD52}" type="pres">
      <dgm:prSet presAssocID="{3ADC1256-E8E8-4732-AE3E-5D7E5D92E9DE}" presName="rootComposite" presStyleCnt="0"/>
      <dgm:spPr/>
    </dgm:pt>
    <dgm:pt modelId="{63E86688-EDD9-4681-BD86-703130A64F88}" type="pres">
      <dgm:prSet presAssocID="{3ADC1256-E8E8-4732-AE3E-5D7E5D92E9DE}" presName="rootText" presStyleLbl="node2" presStyleIdx="4" presStyleCnt="7" custScaleX="77240" custScaleY="136376" custLinFactNeighborX="-9450" custLinFactNeighborY="-9093">
        <dgm:presLayoutVars>
          <dgm:chPref val="3"/>
        </dgm:presLayoutVars>
      </dgm:prSet>
      <dgm:spPr/>
    </dgm:pt>
    <dgm:pt modelId="{27955871-3BFE-42B2-AF3D-1F12CEE8CE92}" type="pres">
      <dgm:prSet presAssocID="{3ADC1256-E8E8-4732-AE3E-5D7E5D92E9DE}" presName="rootConnector" presStyleLbl="node2" presStyleIdx="4" presStyleCnt="7"/>
      <dgm:spPr/>
    </dgm:pt>
    <dgm:pt modelId="{4D04F29C-C9A2-4FBA-8C40-F53122F82EEA}" type="pres">
      <dgm:prSet presAssocID="{3ADC1256-E8E8-4732-AE3E-5D7E5D92E9DE}" presName="hierChild4" presStyleCnt="0"/>
      <dgm:spPr/>
    </dgm:pt>
    <dgm:pt modelId="{4A292B60-4C05-4525-A675-8D83785DDCE8}" type="pres">
      <dgm:prSet presAssocID="{3ADC1256-E8E8-4732-AE3E-5D7E5D92E9DE}" presName="hierChild5" presStyleCnt="0"/>
      <dgm:spPr/>
    </dgm:pt>
    <dgm:pt modelId="{65DCC3A4-3243-4401-B1AE-601849B90E59}" type="pres">
      <dgm:prSet presAssocID="{6FC2A1ED-9CF4-4B51-87E1-CE139BF46590}" presName="Name35" presStyleLbl="parChTrans1D2" presStyleIdx="5" presStyleCnt="7"/>
      <dgm:spPr/>
    </dgm:pt>
    <dgm:pt modelId="{DF080B60-423C-4B3D-B25F-FAEE902B9557}" type="pres">
      <dgm:prSet presAssocID="{4F89F43E-9932-4C03-AF70-7809694A73DE}" presName="hierRoot2" presStyleCnt="0">
        <dgm:presLayoutVars>
          <dgm:hierBranch val="init"/>
        </dgm:presLayoutVars>
      </dgm:prSet>
      <dgm:spPr/>
    </dgm:pt>
    <dgm:pt modelId="{A314B5E0-7E40-4234-929C-128F563F5269}" type="pres">
      <dgm:prSet presAssocID="{4F89F43E-9932-4C03-AF70-7809694A73DE}" presName="rootComposite" presStyleCnt="0"/>
      <dgm:spPr/>
    </dgm:pt>
    <dgm:pt modelId="{F6B8CF0A-ECB4-4F9B-A69A-CF761E5B4EA8}" type="pres">
      <dgm:prSet presAssocID="{4F89F43E-9932-4C03-AF70-7809694A73DE}" presName="rootText" presStyleLbl="node2" presStyleIdx="5" presStyleCnt="7" custScaleX="81211" custScaleY="132986" custLinFactNeighborX="-10237" custLinFactNeighborY="-9794">
        <dgm:presLayoutVars>
          <dgm:chPref val="3"/>
        </dgm:presLayoutVars>
      </dgm:prSet>
      <dgm:spPr/>
    </dgm:pt>
    <dgm:pt modelId="{01ADADAF-3170-48B8-BA5F-C6E42A9F6650}" type="pres">
      <dgm:prSet presAssocID="{4F89F43E-9932-4C03-AF70-7809694A73DE}" presName="rootConnector" presStyleLbl="node2" presStyleIdx="5" presStyleCnt="7"/>
      <dgm:spPr/>
    </dgm:pt>
    <dgm:pt modelId="{DE1DB00C-96B5-4883-B23F-E5B914C9E884}" type="pres">
      <dgm:prSet presAssocID="{4F89F43E-9932-4C03-AF70-7809694A73DE}" presName="hierChild4" presStyleCnt="0"/>
      <dgm:spPr/>
    </dgm:pt>
    <dgm:pt modelId="{E95FBB02-1662-40E0-AFA2-C4C8F24776E6}" type="pres">
      <dgm:prSet presAssocID="{4F89F43E-9932-4C03-AF70-7809694A73DE}" presName="hierChild5" presStyleCnt="0"/>
      <dgm:spPr/>
    </dgm:pt>
    <dgm:pt modelId="{2513624D-BA15-40AE-8B4E-B476D3B8BD3B}" type="pres">
      <dgm:prSet presAssocID="{4E3099BE-4F2D-45DC-9C0C-FA95B53E56F6}" presName="Name35" presStyleLbl="parChTrans1D2" presStyleIdx="6" presStyleCnt="7"/>
      <dgm:spPr/>
    </dgm:pt>
    <dgm:pt modelId="{C34494CD-F97A-4000-BDC7-8FCD8C7366EE}" type="pres">
      <dgm:prSet presAssocID="{1FA2FC4B-D1CE-4F62-9B2E-7CB97322E080}" presName="hierRoot2" presStyleCnt="0">
        <dgm:presLayoutVars>
          <dgm:hierBranch val="init"/>
        </dgm:presLayoutVars>
      </dgm:prSet>
      <dgm:spPr/>
    </dgm:pt>
    <dgm:pt modelId="{FCD5457B-27D2-4986-9F42-A1B99F78715C}" type="pres">
      <dgm:prSet presAssocID="{1FA2FC4B-D1CE-4F62-9B2E-7CB97322E080}" presName="rootComposite" presStyleCnt="0"/>
      <dgm:spPr/>
    </dgm:pt>
    <dgm:pt modelId="{CDDADA4E-4890-42DB-BD46-8F6D9EDF939B}" type="pres">
      <dgm:prSet presAssocID="{1FA2FC4B-D1CE-4F62-9B2E-7CB97322E080}" presName="rootText" presStyleLbl="node2" presStyleIdx="6" presStyleCnt="7" custScaleX="79159" custScaleY="138904" custLinFactNeighborX="-16992" custLinFactNeighborY="-13572">
        <dgm:presLayoutVars>
          <dgm:chPref val="3"/>
        </dgm:presLayoutVars>
      </dgm:prSet>
      <dgm:spPr/>
    </dgm:pt>
    <dgm:pt modelId="{246E6816-2C48-4785-91AE-7AB33221BDAB}" type="pres">
      <dgm:prSet presAssocID="{1FA2FC4B-D1CE-4F62-9B2E-7CB97322E080}" presName="rootConnector" presStyleLbl="node2" presStyleIdx="6" presStyleCnt="7"/>
      <dgm:spPr/>
    </dgm:pt>
    <dgm:pt modelId="{161390F0-8861-4E47-A00C-A34DA6F002BA}" type="pres">
      <dgm:prSet presAssocID="{1FA2FC4B-D1CE-4F62-9B2E-7CB97322E080}" presName="hierChild4" presStyleCnt="0"/>
      <dgm:spPr/>
    </dgm:pt>
    <dgm:pt modelId="{A3B6EC71-BC0A-4F2D-AEF9-950F17DDAA72}" type="pres">
      <dgm:prSet presAssocID="{1FA2FC4B-D1CE-4F62-9B2E-7CB97322E080}" presName="hierChild5" presStyleCnt="0"/>
      <dgm:spPr/>
    </dgm:pt>
    <dgm:pt modelId="{2D584851-F873-469A-9243-B3A72FB632B9}" type="pres">
      <dgm:prSet presAssocID="{F4CDD361-7821-4A0A-984C-6065919795AE}" presName="hierChild3" presStyleCnt="0"/>
      <dgm:spPr/>
    </dgm:pt>
  </dgm:ptLst>
  <dgm:cxnLst>
    <dgm:cxn modelId="{C603FC03-30F7-4C4D-A223-ED2DD4B57ECD}" type="presOf" srcId="{5B951DC2-2BA7-494D-877B-866333E4DBB7}" destId="{354ACBFC-C613-4879-84F4-A6DCA41A972A}" srcOrd="1" destOrd="0" presId="urn:microsoft.com/office/officeart/2005/8/layout/orgChart1"/>
    <dgm:cxn modelId="{4153BB05-B581-422C-8904-5E3B33609728}" type="presOf" srcId="{1FA2FC4B-D1CE-4F62-9B2E-7CB97322E080}" destId="{CDDADA4E-4890-42DB-BD46-8F6D9EDF939B}" srcOrd="0" destOrd="0" presId="urn:microsoft.com/office/officeart/2005/8/layout/orgChart1"/>
    <dgm:cxn modelId="{0FEC0110-5AA5-4676-89DF-2FD7D09ECA69}" type="presOf" srcId="{BB805FFB-C99A-4D87-9FEC-5B5F01BAF2B0}" destId="{524F1977-1A71-43B2-BCEA-53EAA83A5E47}" srcOrd="1" destOrd="0" presId="urn:microsoft.com/office/officeart/2005/8/layout/orgChart1"/>
    <dgm:cxn modelId="{5A1A6014-AB3F-4895-A338-B5472D8FAE5C}" srcId="{F4CDD361-7821-4A0A-984C-6065919795AE}" destId="{588E4DB4-5966-42B6-8518-66DABE3A1341}" srcOrd="2" destOrd="0" parTransId="{4E56A663-92CA-4E33-A969-3531E0A5E40B}" sibTransId="{B14ACFD1-7B94-44AB-A8F6-3A0211B5DE62}"/>
    <dgm:cxn modelId="{97F7ED18-8435-4CC1-9809-4156B2463502}" type="presOf" srcId="{F881A41C-56D3-40BF-AC6B-C90381BD90DC}" destId="{4F7D03FC-6E60-4DC4-8C59-6C9963F56228}" srcOrd="0" destOrd="0" presId="urn:microsoft.com/office/officeart/2005/8/layout/orgChart1"/>
    <dgm:cxn modelId="{47B69E21-B061-4526-BB3F-074A89124F4D}" type="presOf" srcId="{736DD0AF-C23F-4D38-8826-6DA1E85DF1D3}" destId="{B8549A91-9D96-402D-BC50-A2F09E720966}" srcOrd="0" destOrd="0" presId="urn:microsoft.com/office/officeart/2005/8/layout/orgChart1"/>
    <dgm:cxn modelId="{085D6B25-E357-4471-8F0E-F3479310BA79}" srcId="{F4CDD361-7821-4A0A-984C-6065919795AE}" destId="{3ADC1256-E8E8-4732-AE3E-5D7E5D92E9DE}" srcOrd="4" destOrd="0" parTransId="{F881A41C-56D3-40BF-AC6B-C90381BD90DC}" sibTransId="{DD8D693E-CF52-4DA6-9F08-BEB2FC24321A}"/>
    <dgm:cxn modelId="{7D9FC035-ECBB-4EC6-A6E6-91EB753165AF}" type="presOf" srcId="{BB805FFB-C99A-4D87-9FEC-5B5F01BAF2B0}" destId="{7703063A-8A26-4D26-8101-05F5925EDA1F}" srcOrd="0" destOrd="0" presId="urn:microsoft.com/office/officeart/2005/8/layout/orgChart1"/>
    <dgm:cxn modelId="{84A4FB3C-A196-41A0-ACCE-92C27B87075B}" type="presOf" srcId="{3ADC1256-E8E8-4732-AE3E-5D7E5D92E9DE}" destId="{27955871-3BFE-42B2-AF3D-1F12CEE8CE92}" srcOrd="1" destOrd="0" presId="urn:microsoft.com/office/officeart/2005/8/layout/orgChart1"/>
    <dgm:cxn modelId="{08450063-57E3-4899-BB95-5CEEEF0AB6F8}" srcId="{F4CDD361-7821-4A0A-984C-6065919795AE}" destId="{25DF563B-9606-4DB6-BA35-44FD3193685A}" srcOrd="0" destOrd="0" parTransId="{684FE01B-9659-490B-8B4C-0D2218F64CAC}" sibTransId="{637D155F-7F70-47B8-A277-2399B5AE7973}"/>
    <dgm:cxn modelId="{239E0645-9809-4C2A-9735-FF47F10C69EC}" type="presOf" srcId="{4E56A663-92CA-4E33-A969-3531E0A5E40B}" destId="{72D50E44-1CFF-4C5B-9BF4-1115AD56D946}" srcOrd="0" destOrd="0" presId="urn:microsoft.com/office/officeart/2005/8/layout/orgChart1"/>
    <dgm:cxn modelId="{CA5E9575-CF5A-4991-B40C-ED6FFF7B36FB}" type="presOf" srcId="{F4CDD361-7821-4A0A-984C-6065919795AE}" destId="{ADC36890-988A-4417-A410-87C36CA4F215}" srcOrd="1" destOrd="0" presId="urn:microsoft.com/office/officeart/2005/8/layout/orgChart1"/>
    <dgm:cxn modelId="{1279E976-83E8-42E3-8CF9-4610AACD9B54}" type="presOf" srcId="{4F89F43E-9932-4C03-AF70-7809694A73DE}" destId="{F6B8CF0A-ECB4-4F9B-A69A-CF761E5B4EA8}" srcOrd="0" destOrd="0" presId="urn:microsoft.com/office/officeart/2005/8/layout/orgChart1"/>
    <dgm:cxn modelId="{18D44B85-3C0A-4DFF-B30E-5DA618CDF223}" srcId="{F4CDD361-7821-4A0A-984C-6065919795AE}" destId="{5B951DC2-2BA7-494D-877B-866333E4DBB7}" srcOrd="3" destOrd="0" parTransId="{736DD0AF-C23F-4D38-8826-6DA1E85DF1D3}" sibTransId="{CDE775F3-9ED3-4D5C-8DD9-029CEE561304}"/>
    <dgm:cxn modelId="{A0409290-9A36-4FB8-B940-451DF98E5E3B}" srcId="{F4CDD361-7821-4A0A-984C-6065919795AE}" destId="{4F89F43E-9932-4C03-AF70-7809694A73DE}" srcOrd="5" destOrd="0" parTransId="{6FC2A1ED-9CF4-4B51-87E1-CE139BF46590}" sibTransId="{CEB3C90D-AF5B-490E-ABDA-CC294429D413}"/>
    <dgm:cxn modelId="{78D72895-2F8F-465A-A230-84857F51E48B}" type="presOf" srcId="{25DF563B-9606-4DB6-BA35-44FD3193685A}" destId="{2CCA7C2C-6B8B-4E54-8942-C969399D9AB7}" srcOrd="1" destOrd="0" presId="urn:microsoft.com/office/officeart/2005/8/layout/orgChart1"/>
    <dgm:cxn modelId="{13C37E98-9CCA-405C-A013-E8A2CAF5D515}" type="presOf" srcId="{4F89F43E-9932-4C03-AF70-7809694A73DE}" destId="{01ADADAF-3170-48B8-BA5F-C6E42A9F6650}" srcOrd="1" destOrd="0" presId="urn:microsoft.com/office/officeart/2005/8/layout/orgChart1"/>
    <dgm:cxn modelId="{3CCA009F-DEE9-4834-96E7-E46A3F7C2D7B}" type="presOf" srcId="{AAEFA4A4-B961-4980-9842-CC67BCEB4B95}" destId="{CBC1F1CF-517C-4906-B6BD-5FCAC81E8681}" srcOrd="0" destOrd="0" presId="urn:microsoft.com/office/officeart/2005/8/layout/orgChart1"/>
    <dgm:cxn modelId="{E23B11A1-B242-492C-9D1E-0C9D095AECF3}" type="presOf" srcId="{684FE01B-9659-490B-8B4C-0D2218F64CAC}" destId="{3F9E8EEF-367F-485E-9DC3-309E13AF2FE2}" srcOrd="0" destOrd="0" presId="urn:microsoft.com/office/officeart/2005/8/layout/orgChart1"/>
    <dgm:cxn modelId="{E97ABBA7-921B-4AF5-99AE-66C388E10BA2}" type="presOf" srcId="{4D60A375-818A-4841-BE6B-EEB65A669129}" destId="{4D21F14D-0AA5-4051-BF2A-999B82162AE4}" srcOrd="0" destOrd="0" presId="urn:microsoft.com/office/officeart/2005/8/layout/orgChart1"/>
    <dgm:cxn modelId="{278871A9-2301-4B12-B533-FDE876B8BCD2}" type="presOf" srcId="{6FC2A1ED-9CF4-4B51-87E1-CE139BF46590}" destId="{65DCC3A4-3243-4401-B1AE-601849B90E59}" srcOrd="0" destOrd="0" presId="urn:microsoft.com/office/officeart/2005/8/layout/orgChart1"/>
    <dgm:cxn modelId="{56D2F2B0-3890-4AC7-A650-7452579BF73D}" type="presOf" srcId="{588E4DB4-5966-42B6-8518-66DABE3A1341}" destId="{F10F84E0-461D-435E-B377-D40FCE0BF04D}" srcOrd="0" destOrd="0" presId="urn:microsoft.com/office/officeart/2005/8/layout/orgChart1"/>
    <dgm:cxn modelId="{595310B1-EF5A-445D-A553-B1698764A4A2}" type="presOf" srcId="{4E3099BE-4F2D-45DC-9C0C-FA95B53E56F6}" destId="{2513624D-BA15-40AE-8B4E-B476D3B8BD3B}" srcOrd="0" destOrd="0" presId="urn:microsoft.com/office/officeart/2005/8/layout/orgChart1"/>
    <dgm:cxn modelId="{740FE5B6-6285-4D9A-BC91-9FE5895A9AD2}" type="presOf" srcId="{588E4DB4-5966-42B6-8518-66DABE3A1341}" destId="{5BE2DB1A-1FCE-4F4F-8760-059F3D942ECF}" srcOrd="1" destOrd="0" presId="urn:microsoft.com/office/officeart/2005/8/layout/orgChart1"/>
    <dgm:cxn modelId="{52C8CAB8-95DC-4DA4-AE7C-66CF045E4ABD}" type="presOf" srcId="{1FA2FC4B-D1CE-4F62-9B2E-7CB97322E080}" destId="{246E6816-2C48-4785-91AE-7AB33221BDAB}" srcOrd="1" destOrd="0" presId="urn:microsoft.com/office/officeart/2005/8/layout/orgChart1"/>
    <dgm:cxn modelId="{D73422C3-1672-4A43-9D43-8511E37F790F}" srcId="{F4CDD361-7821-4A0A-984C-6065919795AE}" destId="{1FA2FC4B-D1CE-4F62-9B2E-7CB97322E080}" srcOrd="6" destOrd="0" parTransId="{4E3099BE-4F2D-45DC-9C0C-FA95B53E56F6}" sibTransId="{A4BD3D24-47AE-4DCB-8B5D-1E228FBFCA85}"/>
    <dgm:cxn modelId="{FA908DCA-4796-4578-9F83-B8B043A3AD89}" type="presOf" srcId="{5B951DC2-2BA7-494D-877B-866333E4DBB7}" destId="{5F85F842-A4D1-4841-99F5-9BC3ADDC2B40}" srcOrd="0" destOrd="0" presId="urn:microsoft.com/office/officeart/2005/8/layout/orgChart1"/>
    <dgm:cxn modelId="{CC241FD1-BEE9-49AA-8D3A-46A111195DDB}" srcId="{4D60A375-818A-4841-BE6B-EEB65A669129}" destId="{F4CDD361-7821-4A0A-984C-6065919795AE}" srcOrd="0" destOrd="0" parTransId="{19A70CCE-3444-4D90-B8A6-C04642E54F7D}" sibTransId="{277C5378-79FE-4D5F-B74D-0165D8C6F225}"/>
    <dgm:cxn modelId="{DCB7D9DE-B5C7-4599-B947-FF5B7E3880A3}" type="presOf" srcId="{25DF563B-9606-4DB6-BA35-44FD3193685A}" destId="{02E6EBBA-7D4C-48BF-8430-E1BE7FF41878}" srcOrd="0" destOrd="0" presId="urn:microsoft.com/office/officeart/2005/8/layout/orgChart1"/>
    <dgm:cxn modelId="{0E19FCF0-B4C5-4C17-B11F-A1F1A8863EC2}" type="presOf" srcId="{3ADC1256-E8E8-4732-AE3E-5D7E5D92E9DE}" destId="{63E86688-EDD9-4681-BD86-703130A64F88}" srcOrd="0" destOrd="0" presId="urn:microsoft.com/office/officeart/2005/8/layout/orgChart1"/>
    <dgm:cxn modelId="{5E0580F6-51F2-4E62-AABD-E3A304CA641B}" srcId="{F4CDD361-7821-4A0A-984C-6065919795AE}" destId="{BB805FFB-C99A-4D87-9FEC-5B5F01BAF2B0}" srcOrd="1" destOrd="0" parTransId="{AAEFA4A4-B961-4980-9842-CC67BCEB4B95}" sibTransId="{4660D874-EFAA-4008-93FC-C6E377FB1F82}"/>
    <dgm:cxn modelId="{5AF068FB-EDDD-4864-A523-01A1E6FD9925}" type="presOf" srcId="{F4CDD361-7821-4A0A-984C-6065919795AE}" destId="{C977B541-0EDB-4D95-AF5C-5EA5F6D7AB44}" srcOrd="0" destOrd="0" presId="urn:microsoft.com/office/officeart/2005/8/layout/orgChart1"/>
    <dgm:cxn modelId="{E3CBC0C5-345E-46D0-9884-BB42FE8B44E7}" type="presParOf" srcId="{4D21F14D-0AA5-4051-BF2A-999B82162AE4}" destId="{7C90B51C-63A9-4BB9-AA80-4140987A05CE}" srcOrd="0" destOrd="0" presId="urn:microsoft.com/office/officeart/2005/8/layout/orgChart1"/>
    <dgm:cxn modelId="{9F6DC026-DCB9-430C-9B8F-13ED66622644}" type="presParOf" srcId="{7C90B51C-63A9-4BB9-AA80-4140987A05CE}" destId="{81CB2928-F8CA-4597-B323-33CB249AC5DE}" srcOrd="0" destOrd="0" presId="urn:microsoft.com/office/officeart/2005/8/layout/orgChart1"/>
    <dgm:cxn modelId="{76E105CF-EAAA-4892-BC59-0C414270A187}" type="presParOf" srcId="{81CB2928-F8CA-4597-B323-33CB249AC5DE}" destId="{C977B541-0EDB-4D95-AF5C-5EA5F6D7AB44}" srcOrd="0" destOrd="0" presId="urn:microsoft.com/office/officeart/2005/8/layout/orgChart1"/>
    <dgm:cxn modelId="{AF2590E0-9C4C-476A-AAEF-F850BF12D00A}" type="presParOf" srcId="{81CB2928-F8CA-4597-B323-33CB249AC5DE}" destId="{ADC36890-988A-4417-A410-87C36CA4F215}" srcOrd="1" destOrd="0" presId="urn:microsoft.com/office/officeart/2005/8/layout/orgChart1"/>
    <dgm:cxn modelId="{701BED7B-4A6D-469A-8ABB-7BDBF73CB1CA}" type="presParOf" srcId="{7C90B51C-63A9-4BB9-AA80-4140987A05CE}" destId="{82CFF126-59BD-43E6-87D2-19154ED95FA9}" srcOrd="1" destOrd="0" presId="urn:microsoft.com/office/officeart/2005/8/layout/orgChart1"/>
    <dgm:cxn modelId="{6C3061C9-B0B9-4067-B478-26C94B723903}" type="presParOf" srcId="{82CFF126-59BD-43E6-87D2-19154ED95FA9}" destId="{3F9E8EEF-367F-485E-9DC3-309E13AF2FE2}" srcOrd="0" destOrd="0" presId="urn:microsoft.com/office/officeart/2005/8/layout/orgChart1"/>
    <dgm:cxn modelId="{7B1A38BF-AF44-4B43-8E83-C07D6057A9EE}" type="presParOf" srcId="{82CFF126-59BD-43E6-87D2-19154ED95FA9}" destId="{FE93919C-F12D-4BAD-8423-F7FD506EDDC4}" srcOrd="1" destOrd="0" presId="urn:microsoft.com/office/officeart/2005/8/layout/orgChart1"/>
    <dgm:cxn modelId="{80D92129-3412-4754-8003-16291760BA25}" type="presParOf" srcId="{FE93919C-F12D-4BAD-8423-F7FD506EDDC4}" destId="{054929FD-04FD-41C3-B9E7-493AE31D79FE}" srcOrd="0" destOrd="0" presId="urn:microsoft.com/office/officeart/2005/8/layout/orgChart1"/>
    <dgm:cxn modelId="{2296FAE8-B7CE-4E1A-9B68-0332B97F8851}" type="presParOf" srcId="{054929FD-04FD-41C3-B9E7-493AE31D79FE}" destId="{02E6EBBA-7D4C-48BF-8430-E1BE7FF41878}" srcOrd="0" destOrd="0" presId="urn:microsoft.com/office/officeart/2005/8/layout/orgChart1"/>
    <dgm:cxn modelId="{E7B3F726-5122-45B1-9B95-6C69A669E308}" type="presParOf" srcId="{054929FD-04FD-41C3-B9E7-493AE31D79FE}" destId="{2CCA7C2C-6B8B-4E54-8942-C969399D9AB7}" srcOrd="1" destOrd="0" presId="urn:microsoft.com/office/officeart/2005/8/layout/orgChart1"/>
    <dgm:cxn modelId="{86775304-3BD9-4F05-9AE4-EBE4E213A5D0}" type="presParOf" srcId="{FE93919C-F12D-4BAD-8423-F7FD506EDDC4}" destId="{B533F6D3-2FB9-4DAC-B21B-95C62F3F3D53}" srcOrd="1" destOrd="0" presId="urn:microsoft.com/office/officeart/2005/8/layout/orgChart1"/>
    <dgm:cxn modelId="{7595E41A-0828-43EC-ACF6-4CB06F66E1C3}" type="presParOf" srcId="{FE93919C-F12D-4BAD-8423-F7FD506EDDC4}" destId="{9AA0AD90-340A-43C2-8713-9C225EA17268}" srcOrd="2" destOrd="0" presId="urn:microsoft.com/office/officeart/2005/8/layout/orgChart1"/>
    <dgm:cxn modelId="{D0AE9CE2-E9B2-4476-A534-B9B0041D4034}" type="presParOf" srcId="{82CFF126-59BD-43E6-87D2-19154ED95FA9}" destId="{CBC1F1CF-517C-4906-B6BD-5FCAC81E8681}" srcOrd="2" destOrd="0" presId="urn:microsoft.com/office/officeart/2005/8/layout/orgChart1"/>
    <dgm:cxn modelId="{A4DF1F25-62A6-4600-8B91-895F01477AFA}" type="presParOf" srcId="{82CFF126-59BD-43E6-87D2-19154ED95FA9}" destId="{781ACB32-F528-455B-AC05-D56C3CC3471E}" srcOrd="3" destOrd="0" presId="urn:microsoft.com/office/officeart/2005/8/layout/orgChart1"/>
    <dgm:cxn modelId="{517DE71B-537B-4A82-8762-2C17E9E8D0CF}" type="presParOf" srcId="{781ACB32-F528-455B-AC05-D56C3CC3471E}" destId="{2C35E5E7-5469-456B-97C4-B5D0B33198BE}" srcOrd="0" destOrd="0" presId="urn:microsoft.com/office/officeart/2005/8/layout/orgChart1"/>
    <dgm:cxn modelId="{2DD4AF8B-7027-4A56-8C43-14B049B61D41}" type="presParOf" srcId="{2C35E5E7-5469-456B-97C4-B5D0B33198BE}" destId="{7703063A-8A26-4D26-8101-05F5925EDA1F}" srcOrd="0" destOrd="0" presId="urn:microsoft.com/office/officeart/2005/8/layout/orgChart1"/>
    <dgm:cxn modelId="{22638FA6-902A-420B-BBA4-EE19FF03D2A6}" type="presParOf" srcId="{2C35E5E7-5469-456B-97C4-B5D0B33198BE}" destId="{524F1977-1A71-43B2-BCEA-53EAA83A5E47}" srcOrd="1" destOrd="0" presId="urn:microsoft.com/office/officeart/2005/8/layout/orgChart1"/>
    <dgm:cxn modelId="{5742B4B9-13E1-4821-927E-EFF5E6E46D32}" type="presParOf" srcId="{781ACB32-F528-455B-AC05-D56C3CC3471E}" destId="{F9C3C287-265B-4910-B1C4-0211E8479E63}" srcOrd="1" destOrd="0" presId="urn:microsoft.com/office/officeart/2005/8/layout/orgChart1"/>
    <dgm:cxn modelId="{FC7C800F-4DB9-496A-8717-266D330E123F}" type="presParOf" srcId="{781ACB32-F528-455B-AC05-D56C3CC3471E}" destId="{716956AB-75AC-4FFA-BC7F-E2C95F94CBF6}" srcOrd="2" destOrd="0" presId="urn:microsoft.com/office/officeart/2005/8/layout/orgChart1"/>
    <dgm:cxn modelId="{025DB6CA-751C-430D-9345-64D9B991FC65}" type="presParOf" srcId="{82CFF126-59BD-43E6-87D2-19154ED95FA9}" destId="{72D50E44-1CFF-4C5B-9BF4-1115AD56D946}" srcOrd="4" destOrd="0" presId="urn:microsoft.com/office/officeart/2005/8/layout/orgChart1"/>
    <dgm:cxn modelId="{F9AA1AD1-676B-4F19-B1B7-67204F6DB070}" type="presParOf" srcId="{82CFF126-59BD-43E6-87D2-19154ED95FA9}" destId="{6FDAF057-8BDB-4494-AAF1-A659FA629CC3}" srcOrd="5" destOrd="0" presId="urn:microsoft.com/office/officeart/2005/8/layout/orgChart1"/>
    <dgm:cxn modelId="{F924807D-0843-4218-91EA-F863E24B7EDA}" type="presParOf" srcId="{6FDAF057-8BDB-4494-AAF1-A659FA629CC3}" destId="{06ACEB06-CCF5-4C69-93D0-D7A4BF6F7E64}" srcOrd="0" destOrd="0" presId="urn:microsoft.com/office/officeart/2005/8/layout/orgChart1"/>
    <dgm:cxn modelId="{2F2446B8-50BD-4376-B681-8BCC657DDE37}" type="presParOf" srcId="{06ACEB06-CCF5-4C69-93D0-D7A4BF6F7E64}" destId="{F10F84E0-461D-435E-B377-D40FCE0BF04D}" srcOrd="0" destOrd="0" presId="urn:microsoft.com/office/officeart/2005/8/layout/orgChart1"/>
    <dgm:cxn modelId="{76B3DB62-DDDC-4D4A-8CB2-A44630842767}" type="presParOf" srcId="{06ACEB06-CCF5-4C69-93D0-D7A4BF6F7E64}" destId="{5BE2DB1A-1FCE-4F4F-8760-059F3D942ECF}" srcOrd="1" destOrd="0" presId="urn:microsoft.com/office/officeart/2005/8/layout/orgChart1"/>
    <dgm:cxn modelId="{469830D5-80BA-4391-B24B-CB927CEFD6B3}" type="presParOf" srcId="{6FDAF057-8BDB-4494-AAF1-A659FA629CC3}" destId="{431F8768-440F-4968-86B3-E9545D1104D8}" srcOrd="1" destOrd="0" presId="urn:microsoft.com/office/officeart/2005/8/layout/orgChart1"/>
    <dgm:cxn modelId="{8D253208-304E-4F31-BDD8-D2B54FC709DC}" type="presParOf" srcId="{6FDAF057-8BDB-4494-AAF1-A659FA629CC3}" destId="{493C3065-40DD-4E56-88E4-BAEF0C699A75}" srcOrd="2" destOrd="0" presId="urn:microsoft.com/office/officeart/2005/8/layout/orgChart1"/>
    <dgm:cxn modelId="{C5CA3B47-FDAE-41DE-B69B-A9AE7CA10A7B}" type="presParOf" srcId="{82CFF126-59BD-43E6-87D2-19154ED95FA9}" destId="{B8549A91-9D96-402D-BC50-A2F09E720966}" srcOrd="6" destOrd="0" presId="urn:microsoft.com/office/officeart/2005/8/layout/orgChart1"/>
    <dgm:cxn modelId="{97D487EB-9304-426F-8049-082BD4349C56}" type="presParOf" srcId="{82CFF126-59BD-43E6-87D2-19154ED95FA9}" destId="{60CEDBF3-E916-43D9-9729-753BF964245E}" srcOrd="7" destOrd="0" presId="urn:microsoft.com/office/officeart/2005/8/layout/orgChart1"/>
    <dgm:cxn modelId="{B76A1987-267B-459D-A22F-EBE8C97201DD}" type="presParOf" srcId="{60CEDBF3-E916-43D9-9729-753BF964245E}" destId="{EE42723C-3F1D-4A00-9713-171F504F443E}" srcOrd="0" destOrd="0" presId="urn:microsoft.com/office/officeart/2005/8/layout/orgChart1"/>
    <dgm:cxn modelId="{19954748-6157-4A93-80DD-B09A0653B720}" type="presParOf" srcId="{EE42723C-3F1D-4A00-9713-171F504F443E}" destId="{5F85F842-A4D1-4841-99F5-9BC3ADDC2B40}" srcOrd="0" destOrd="0" presId="urn:microsoft.com/office/officeart/2005/8/layout/orgChart1"/>
    <dgm:cxn modelId="{C36BF8AC-16FE-485A-8E29-758895AE7B94}" type="presParOf" srcId="{EE42723C-3F1D-4A00-9713-171F504F443E}" destId="{354ACBFC-C613-4879-84F4-A6DCA41A972A}" srcOrd="1" destOrd="0" presId="urn:microsoft.com/office/officeart/2005/8/layout/orgChart1"/>
    <dgm:cxn modelId="{A6A3018E-E1EC-48C8-8940-729F1D695F7B}" type="presParOf" srcId="{60CEDBF3-E916-43D9-9729-753BF964245E}" destId="{EDC221C3-E6A2-4B18-BA2E-DFC8D5D1C7B1}" srcOrd="1" destOrd="0" presId="urn:microsoft.com/office/officeart/2005/8/layout/orgChart1"/>
    <dgm:cxn modelId="{8D694DA9-CDA7-4CCD-8E27-D9BC6032620E}" type="presParOf" srcId="{60CEDBF3-E916-43D9-9729-753BF964245E}" destId="{3F18B9FF-EF42-48F2-93BB-3C5FA2AD6B1B}" srcOrd="2" destOrd="0" presId="urn:microsoft.com/office/officeart/2005/8/layout/orgChart1"/>
    <dgm:cxn modelId="{17764E80-DDA4-4DAB-BF93-B7A03EA473F4}" type="presParOf" srcId="{82CFF126-59BD-43E6-87D2-19154ED95FA9}" destId="{4F7D03FC-6E60-4DC4-8C59-6C9963F56228}" srcOrd="8" destOrd="0" presId="urn:microsoft.com/office/officeart/2005/8/layout/orgChart1"/>
    <dgm:cxn modelId="{0587BC4E-F4E3-4827-87C0-CD05776ADB93}" type="presParOf" srcId="{82CFF126-59BD-43E6-87D2-19154ED95FA9}" destId="{57F36167-558E-482C-B84B-1BEA47770214}" srcOrd="9" destOrd="0" presId="urn:microsoft.com/office/officeart/2005/8/layout/orgChart1"/>
    <dgm:cxn modelId="{DAE278FD-5336-49FA-B696-28C8B0D34AD9}" type="presParOf" srcId="{57F36167-558E-482C-B84B-1BEA47770214}" destId="{BD35A9FF-1BDE-4C3D-923E-E30B6580AD52}" srcOrd="0" destOrd="0" presId="urn:microsoft.com/office/officeart/2005/8/layout/orgChart1"/>
    <dgm:cxn modelId="{81FB6A3A-3B2E-4B64-88A7-049EFECBDD51}" type="presParOf" srcId="{BD35A9FF-1BDE-4C3D-923E-E30B6580AD52}" destId="{63E86688-EDD9-4681-BD86-703130A64F88}" srcOrd="0" destOrd="0" presId="urn:microsoft.com/office/officeart/2005/8/layout/orgChart1"/>
    <dgm:cxn modelId="{3F6A1D22-C145-46D4-AAFA-168BBEE6F253}" type="presParOf" srcId="{BD35A9FF-1BDE-4C3D-923E-E30B6580AD52}" destId="{27955871-3BFE-42B2-AF3D-1F12CEE8CE92}" srcOrd="1" destOrd="0" presId="urn:microsoft.com/office/officeart/2005/8/layout/orgChart1"/>
    <dgm:cxn modelId="{1C92BD95-E339-43BC-818B-CBE413C21EBD}" type="presParOf" srcId="{57F36167-558E-482C-B84B-1BEA47770214}" destId="{4D04F29C-C9A2-4FBA-8C40-F53122F82EEA}" srcOrd="1" destOrd="0" presId="urn:microsoft.com/office/officeart/2005/8/layout/orgChart1"/>
    <dgm:cxn modelId="{5B5025D2-19F5-4D3F-81A3-27B00373AB7C}" type="presParOf" srcId="{57F36167-558E-482C-B84B-1BEA47770214}" destId="{4A292B60-4C05-4525-A675-8D83785DDCE8}" srcOrd="2" destOrd="0" presId="urn:microsoft.com/office/officeart/2005/8/layout/orgChart1"/>
    <dgm:cxn modelId="{BC80C0CD-6E55-44BC-8357-FEDBCD5AFE6D}" type="presParOf" srcId="{82CFF126-59BD-43E6-87D2-19154ED95FA9}" destId="{65DCC3A4-3243-4401-B1AE-601849B90E59}" srcOrd="10" destOrd="0" presId="urn:microsoft.com/office/officeart/2005/8/layout/orgChart1"/>
    <dgm:cxn modelId="{34DA9E65-927D-4497-A5B7-C9B47C10C41B}" type="presParOf" srcId="{82CFF126-59BD-43E6-87D2-19154ED95FA9}" destId="{DF080B60-423C-4B3D-B25F-FAEE902B9557}" srcOrd="11" destOrd="0" presId="urn:microsoft.com/office/officeart/2005/8/layout/orgChart1"/>
    <dgm:cxn modelId="{C7941568-864E-4212-B77A-46D5AF5BD5A4}" type="presParOf" srcId="{DF080B60-423C-4B3D-B25F-FAEE902B9557}" destId="{A314B5E0-7E40-4234-929C-128F563F5269}" srcOrd="0" destOrd="0" presId="urn:microsoft.com/office/officeart/2005/8/layout/orgChart1"/>
    <dgm:cxn modelId="{58338E39-46C6-416B-9923-D5EE8737BA50}" type="presParOf" srcId="{A314B5E0-7E40-4234-929C-128F563F5269}" destId="{F6B8CF0A-ECB4-4F9B-A69A-CF761E5B4EA8}" srcOrd="0" destOrd="0" presId="urn:microsoft.com/office/officeart/2005/8/layout/orgChart1"/>
    <dgm:cxn modelId="{5340EC40-26F7-4733-A888-719A8BBE22BB}" type="presParOf" srcId="{A314B5E0-7E40-4234-929C-128F563F5269}" destId="{01ADADAF-3170-48B8-BA5F-C6E42A9F6650}" srcOrd="1" destOrd="0" presId="urn:microsoft.com/office/officeart/2005/8/layout/orgChart1"/>
    <dgm:cxn modelId="{4904525F-C4D8-4907-B509-19D0CBD589B8}" type="presParOf" srcId="{DF080B60-423C-4B3D-B25F-FAEE902B9557}" destId="{DE1DB00C-96B5-4883-B23F-E5B914C9E884}" srcOrd="1" destOrd="0" presId="urn:microsoft.com/office/officeart/2005/8/layout/orgChart1"/>
    <dgm:cxn modelId="{EACD83FF-C53B-4EB0-829F-CDD4FBB42ABF}" type="presParOf" srcId="{DF080B60-423C-4B3D-B25F-FAEE902B9557}" destId="{E95FBB02-1662-40E0-AFA2-C4C8F24776E6}" srcOrd="2" destOrd="0" presId="urn:microsoft.com/office/officeart/2005/8/layout/orgChart1"/>
    <dgm:cxn modelId="{BC6E253A-6BC0-43A1-8E76-E6975B72048A}" type="presParOf" srcId="{82CFF126-59BD-43E6-87D2-19154ED95FA9}" destId="{2513624D-BA15-40AE-8B4E-B476D3B8BD3B}" srcOrd="12" destOrd="0" presId="urn:microsoft.com/office/officeart/2005/8/layout/orgChart1"/>
    <dgm:cxn modelId="{ABD6F92B-4321-48EE-BB29-C7AD40B94FAC}" type="presParOf" srcId="{82CFF126-59BD-43E6-87D2-19154ED95FA9}" destId="{C34494CD-F97A-4000-BDC7-8FCD8C7366EE}" srcOrd="13" destOrd="0" presId="urn:microsoft.com/office/officeart/2005/8/layout/orgChart1"/>
    <dgm:cxn modelId="{BEDEBBB0-13BB-4A95-BC1C-764846B96AE5}" type="presParOf" srcId="{C34494CD-F97A-4000-BDC7-8FCD8C7366EE}" destId="{FCD5457B-27D2-4986-9F42-A1B99F78715C}" srcOrd="0" destOrd="0" presId="urn:microsoft.com/office/officeart/2005/8/layout/orgChart1"/>
    <dgm:cxn modelId="{719EAC68-1003-4E32-938B-63995588921B}" type="presParOf" srcId="{FCD5457B-27D2-4986-9F42-A1B99F78715C}" destId="{CDDADA4E-4890-42DB-BD46-8F6D9EDF939B}" srcOrd="0" destOrd="0" presId="urn:microsoft.com/office/officeart/2005/8/layout/orgChart1"/>
    <dgm:cxn modelId="{40EE1D42-7981-4D12-990F-F1FC48853278}" type="presParOf" srcId="{FCD5457B-27D2-4986-9F42-A1B99F78715C}" destId="{246E6816-2C48-4785-91AE-7AB33221BDAB}" srcOrd="1" destOrd="0" presId="urn:microsoft.com/office/officeart/2005/8/layout/orgChart1"/>
    <dgm:cxn modelId="{FF3D0A9C-6F47-4FCD-AEAA-99D3DA27D654}" type="presParOf" srcId="{C34494CD-F97A-4000-BDC7-8FCD8C7366EE}" destId="{161390F0-8861-4E47-A00C-A34DA6F002BA}" srcOrd="1" destOrd="0" presId="urn:microsoft.com/office/officeart/2005/8/layout/orgChart1"/>
    <dgm:cxn modelId="{09758F6F-7F63-430A-82B7-C47B8E8EF8FA}" type="presParOf" srcId="{C34494CD-F97A-4000-BDC7-8FCD8C7366EE}" destId="{A3B6EC71-BC0A-4F2D-AEF9-950F17DDAA72}" srcOrd="2" destOrd="0" presId="urn:microsoft.com/office/officeart/2005/8/layout/orgChart1"/>
    <dgm:cxn modelId="{5FE968D8-8BE7-4554-89DE-75337E0CC318}" type="presParOf" srcId="{7C90B51C-63A9-4BB9-AA80-4140987A05CE}" destId="{2D584851-F873-469A-9243-B3A72FB632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B8F63-F5EA-4D3E-A424-1007BD7050D5}">
      <dsp:nvSpPr>
        <dsp:cNvPr id="0" name=""/>
        <dsp:cNvSpPr/>
      </dsp:nvSpPr>
      <dsp:spPr>
        <a:xfrm>
          <a:off x="3173412" y="1178764"/>
          <a:ext cx="247303" cy="2755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5662"/>
              </a:lnTo>
              <a:lnTo>
                <a:pt x="247303" y="2755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646A5-8184-4DFE-8F9E-E5DCB779244C}">
      <dsp:nvSpPr>
        <dsp:cNvPr id="0" name=""/>
        <dsp:cNvSpPr/>
      </dsp:nvSpPr>
      <dsp:spPr>
        <a:xfrm>
          <a:off x="2926109" y="1178764"/>
          <a:ext cx="247303" cy="2755662"/>
        </a:xfrm>
        <a:custGeom>
          <a:avLst/>
          <a:gdLst/>
          <a:ahLst/>
          <a:cxnLst/>
          <a:rect l="0" t="0" r="0" b="0"/>
          <a:pathLst>
            <a:path>
              <a:moveTo>
                <a:pt x="247303" y="0"/>
              </a:moveTo>
              <a:lnTo>
                <a:pt x="247303" y="2755662"/>
              </a:lnTo>
              <a:lnTo>
                <a:pt x="0" y="27556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206CB-CBBE-459E-AE4E-255FC2BC6980}">
      <dsp:nvSpPr>
        <dsp:cNvPr id="0" name=""/>
        <dsp:cNvSpPr/>
      </dsp:nvSpPr>
      <dsp:spPr>
        <a:xfrm>
          <a:off x="3173412" y="1178764"/>
          <a:ext cx="247303" cy="1083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422"/>
              </a:lnTo>
              <a:lnTo>
                <a:pt x="247303" y="108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6993D-18E8-4E94-877F-915DF3249E73}">
      <dsp:nvSpPr>
        <dsp:cNvPr id="0" name=""/>
        <dsp:cNvSpPr/>
      </dsp:nvSpPr>
      <dsp:spPr>
        <a:xfrm>
          <a:off x="2926109" y="1178764"/>
          <a:ext cx="247303" cy="1083422"/>
        </a:xfrm>
        <a:custGeom>
          <a:avLst/>
          <a:gdLst/>
          <a:ahLst/>
          <a:cxnLst/>
          <a:rect l="0" t="0" r="0" b="0"/>
          <a:pathLst>
            <a:path>
              <a:moveTo>
                <a:pt x="247303" y="0"/>
              </a:moveTo>
              <a:lnTo>
                <a:pt x="247303" y="1083422"/>
              </a:lnTo>
              <a:lnTo>
                <a:pt x="0" y="108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1A1ED-5E19-45D0-814F-AE99C5FE0173}">
      <dsp:nvSpPr>
        <dsp:cNvPr id="0" name=""/>
        <dsp:cNvSpPr/>
      </dsp:nvSpPr>
      <dsp:spPr>
        <a:xfrm>
          <a:off x="1995778" y="1131"/>
          <a:ext cx="2355267" cy="1177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5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Svein Helge Hofslundsengen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995778" y="1131"/>
        <a:ext cx="2355267" cy="1177633"/>
      </dsp:txXfrm>
    </dsp:sp>
    <dsp:sp modelId="{6E069344-5DCB-4546-B9A9-A58A2D6D7064}">
      <dsp:nvSpPr>
        <dsp:cNvPr id="0" name=""/>
        <dsp:cNvSpPr/>
      </dsp:nvSpPr>
      <dsp:spPr>
        <a:xfrm>
          <a:off x="570842" y="1673370"/>
          <a:ext cx="2355267" cy="1177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Økonomileiar</a:t>
          </a:r>
        </a:p>
      </dsp:txBody>
      <dsp:txXfrm>
        <a:off x="570842" y="1673370"/>
        <a:ext cx="2355267" cy="1177633"/>
      </dsp:txXfrm>
    </dsp:sp>
    <dsp:sp modelId="{B5808BC0-9830-4C28-8296-B2B339A577AC}">
      <dsp:nvSpPr>
        <dsp:cNvPr id="0" name=""/>
        <dsp:cNvSpPr/>
      </dsp:nvSpPr>
      <dsp:spPr>
        <a:xfrm>
          <a:off x="3420715" y="1673370"/>
          <a:ext cx="2355267" cy="1177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Assisterande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</dsp:txBody>
      <dsp:txXfrm>
        <a:off x="3420715" y="1673370"/>
        <a:ext cx="2355267" cy="1177633"/>
      </dsp:txXfrm>
    </dsp:sp>
    <dsp:sp modelId="{C3119A57-D1F1-454C-ACB3-B65941820C03}">
      <dsp:nvSpPr>
        <dsp:cNvPr id="0" name=""/>
        <dsp:cNvSpPr/>
      </dsp:nvSpPr>
      <dsp:spPr>
        <a:xfrm>
          <a:off x="570842" y="3345610"/>
          <a:ext cx="2355267" cy="1177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Oppvekstleiar</a:t>
          </a:r>
        </a:p>
      </dsp:txBody>
      <dsp:txXfrm>
        <a:off x="570842" y="3345610"/>
        <a:ext cx="2355267" cy="1177633"/>
      </dsp:txXfrm>
    </dsp:sp>
    <dsp:sp modelId="{D699C225-5663-46B2-807A-E7560A5C2E55}">
      <dsp:nvSpPr>
        <dsp:cNvPr id="0" name=""/>
        <dsp:cNvSpPr/>
      </dsp:nvSpPr>
      <dsp:spPr>
        <a:xfrm>
          <a:off x="3420715" y="3345610"/>
          <a:ext cx="2355267" cy="1177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nn-NO" altLang="nb-NO" sz="1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Helse- og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nn-NO" altLang="nb-NO" sz="1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omsorgsleiar </a:t>
          </a:r>
          <a:endParaRPr lang="nn-NO" sz="1500" kern="1200" dirty="0">
            <a:solidFill>
              <a:schemeClr val="tx1"/>
            </a:solidFill>
            <a:latin typeface="+mj-lt"/>
          </a:endParaRPr>
        </a:p>
      </dsp:txBody>
      <dsp:txXfrm>
        <a:off x="3420715" y="3345610"/>
        <a:ext cx="2355267" cy="1177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B8F63-F5EA-4D3E-A424-1007BD7050D5}">
      <dsp:nvSpPr>
        <dsp:cNvPr id="0" name=""/>
        <dsp:cNvSpPr/>
      </dsp:nvSpPr>
      <dsp:spPr>
        <a:xfrm>
          <a:off x="3173070" y="1172728"/>
          <a:ext cx="331707" cy="2706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6826"/>
              </a:lnTo>
              <a:lnTo>
                <a:pt x="331707" y="27068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646A5-8184-4DFE-8F9E-E5DCB779244C}">
      <dsp:nvSpPr>
        <dsp:cNvPr id="0" name=""/>
        <dsp:cNvSpPr/>
      </dsp:nvSpPr>
      <dsp:spPr>
        <a:xfrm>
          <a:off x="2902205" y="1172728"/>
          <a:ext cx="270864" cy="2706814"/>
        </a:xfrm>
        <a:custGeom>
          <a:avLst/>
          <a:gdLst/>
          <a:ahLst/>
          <a:cxnLst/>
          <a:rect l="0" t="0" r="0" b="0"/>
          <a:pathLst>
            <a:path>
              <a:moveTo>
                <a:pt x="270864" y="0"/>
              </a:moveTo>
              <a:lnTo>
                <a:pt x="270864" y="2706814"/>
              </a:lnTo>
              <a:lnTo>
                <a:pt x="0" y="27068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206CB-CBBE-459E-AE4E-255FC2BC6980}">
      <dsp:nvSpPr>
        <dsp:cNvPr id="0" name=""/>
        <dsp:cNvSpPr/>
      </dsp:nvSpPr>
      <dsp:spPr>
        <a:xfrm>
          <a:off x="3173070" y="1172728"/>
          <a:ext cx="288381" cy="976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031"/>
              </a:lnTo>
              <a:lnTo>
                <a:pt x="288381" y="9760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6993D-18E8-4E94-877F-915DF3249E73}">
      <dsp:nvSpPr>
        <dsp:cNvPr id="0" name=""/>
        <dsp:cNvSpPr/>
      </dsp:nvSpPr>
      <dsp:spPr>
        <a:xfrm>
          <a:off x="2902205" y="1172728"/>
          <a:ext cx="270864" cy="974084"/>
        </a:xfrm>
        <a:custGeom>
          <a:avLst/>
          <a:gdLst/>
          <a:ahLst/>
          <a:cxnLst/>
          <a:rect l="0" t="0" r="0" b="0"/>
          <a:pathLst>
            <a:path>
              <a:moveTo>
                <a:pt x="270864" y="0"/>
              </a:moveTo>
              <a:lnTo>
                <a:pt x="270864" y="974084"/>
              </a:lnTo>
              <a:lnTo>
                <a:pt x="0" y="974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1A1ED-5E19-45D0-814F-AE99C5FE0173}">
      <dsp:nvSpPr>
        <dsp:cNvPr id="0" name=""/>
        <dsp:cNvSpPr/>
      </dsp:nvSpPr>
      <dsp:spPr>
        <a:xfrm>
          <a:off x="2376954" y="0"/>
          <a:ext cx="1592231" cy="1172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Svein Helge Hofslundsengen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376954" y="0"/>
        <a:ext cx="1592231" cy="1172728"/>
      </dsp:txXfrm>
    </dsp:sp>
    <dsp:sp modelId="{6E069344-5DCB-4546-B9A9-A58A2D6D7064}">
      <dsp:nvSpPr>
        <dsp:cNvPr id="0" name=""/>
        <dsp:cNvSpPr/>
      </dsp:nvSpPr>
      <dsp:spPr>
        <a:xfrm>
          <a:off x="1647166" y="1689452"/>
          <a:ext cx="1255039" cy="914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Økonomileiar</a:t>
          </a:r>
        </a:p>
      </dsp:txBody>
      <dsp:txXfrm>
        <a:off x="1647166" y="1689452"/>
        <a:ext cx="1255039" cy="914721"/>
      </dsp:txXfrm>
    </dsp:sp>
    <dsp:sp modelId="{B5808BC0-9830-4C28-8296-B2B339A577AC}">
      <dsp:nvSpPr>
        <dsp:cNvPr id="0" name=""/>
        <dsp:cNvSpPr/>
      </dsp:nvSpPr>
      <dsp:spPr>
        <a:xfrm>
          <a:off x="3461451" y="1691558"/>
          <a:ext cx="1256407" cy="914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Assisterande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</dsp:txBody>
      <dsp:txXfrm>
        <a:off x="3461451" y="1691558"/>
        <a:ext cx="1256407" cy="914403"/>
      </dsp:txXfrm>
    </dsp:sp>
    <dsp:sp modelId="{C3119A57-D1F1-454C-ACB3-B65941820C03}">
      <dsp:nvSpPr>
        <dsp:cNvPr id="0" name=""/>
        <dsp:cNvSpPr/>
      </dsp:nvSpPr>
      <dsp:spPr>
        <a:xfrm>
          <a:off x="1647166" y="3422342"/>
          <a:ext cx="1255039" cy="914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Oppvekstleiar</a:t>
          </a:r>
        </a:p>
      </dsp:txBody>
      <dsp:txXfrm>
        <a:off x="1647166" y="3422342"/>
        <a:ext cx="1255039" cy="914403"/>
      </dsp:txXfrm>
    </dsp:sp>
    <dsp:sp modelId="{D699C225-5663-46B2-807A-E7560A5C2E55}">
      <dsp:nvSpPr>
        <dsp:cNvPr id="0" name=""/>
        <dsp:cNvSpPr/>
      </dsp:nvSpPr>
      <dsp:spPr>
        <a:xfrm>
          <a:off x="3504777" y="3422354"/>
          <a:ext cx="1255039" cy="914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nn-NO" altLang="nb-NO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Helse- og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nn-NO" altLang="nb-NO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omsorgsleiar </a:t>
          </a:r>
          <a:endParaRPr lang="nn-NO" sz="1400" kern="1200" dirty="0">
            <a:solidFill>
              <a:schemeClr val="tx1"/>
            </a:solidFill>
            <a:latin typeface="+mj-lt"/>
          </a:endParaRPr>
        </a:p>
      </dsp:txBody>
      <dsp:txXfrm>
        <a:off x="3504777" y="3422354"/>
        <a:ext cx="1255039" cy="914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AA442-DABC-4AC1-9384-9FACF9DA1D20}">
      <dsp:nvSpPr>
        <dsp:cNvPr id="0" name=""/>
        <dsp:cNvSpPr/>
      </dsp:nvSpPr>
      <dsp:spPr>
        <a:xfrm>
          <a:off x="4287043" y="1810271"/>
          <a:ext cx="3679337" cy="823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726"/>
              </a:lnTo>
              <a:lnTo>
                <a:pt x="3679337" y="695726"/>
              </a:lnTo>
              <a:lnTo>
                <a:pt x="3679337" y="823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29B32-C1B2-4516-BA72-8111D90EF8B6}">
      <dsp:nvSpPr>
        <dsp:cNvPr id="0" name=""/>
        <dsp:cNvSpPr/>
      </dsp:nvSpPr>
      <dsp:spPr>
        <a:xfrm>
          <a:off x="4287043" y="1810271"/>
          <a:ext cx="2205973" cy="823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726"/>
              </a:lnTo>
              <a:lnTo>
                <a:pt x="2205973" y="695726"/>
              </a:lnTo>
              <a:lnTo>
                <a:pt x="2205973" y="823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AA28A-AC48-423B-A252-D448789372B9}">
      <dsp:nvSpPr>
        <dsp:cNvPr id="0" name=""/>
        <dsp:cNvSpPr/>
      </dsp:nvSpPr>
      <dsp:spPr>
        <a:xfrm>
          <a:off x="4287043" y="1810271"/>
          <a:ext cx="735324" cy="823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726"/>
              </a:lnTo>
              <a:lnTo>
                <a:pt x="735324" y="695726"/>
              </a:lnTo>
              <a:lnTo>
                <a:pt x="735324" y="823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0C217-3AC8-4F1A-8616-223DCBC90AAF}">
      <dsp:nvSpPr>
        <dsp:cNvPr id="0" name=""/>
        <dsp:cNvSpPr/>
      </dsp:nvSpPr>
      <dsp:spPr>
        <a:xfrm>
          <a:off x="3551718" y="1810271"/>
          <a:ext cx="735324" cy="823344"/>
        </a:xfrm>
        <a:custGeom>
          <a:avLst/>
          <a:gdLst/>
          <a:ahLst/>
          <a:cxnLst/>
          <a:rect l="0" t="0" r="0" b="0"/>
          <a:pathLst>
            <a:path>
              <a:moveTo>
                <a:pt x="735324" y="0"/>
              </a:moveTo>
              <a:lnTo>
                <a:pt x="735324" y="695726"/>
              </a:lnTo>
              <a:lnTo>
                <a:pt x="0" y="695726"/>
              </a:lnTo>
              <a:lnTo>
                <a:pt x="0" y="823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16E32-F451-4908-BF4A-28CC3837A946}">
      <dsp:nvSpPr>
        <dsp:cNvPr id="0" name=""/>
        <dsp:cNvSpPr/>
      </dsp:nvSpPr>
      <dsp:spPr>
        <a:xfrm>
          <a:off x="2081069" y="1810271"/>
          <a:ext cx="2205973" cy="823344"/>
        </a:xfrm>
        <a:custGeom>
          <a:avLst/>
          <a:gdLst/>
          <a:ahLst/>
          <a:cxnLst/>
          <a:rect l="0" t="0" r="0" b="0"/>
          <a:pathLst>
            <a:path>
              <a:moveTo>
                <a:pt x="2205973" y="0"/>
              </a:moveTo>
              <a:lnTo>
                <a:pt x="2205973" y="695726"/>
              </a:lnTo>
              <a:lnTo>
                <a:pt x="0" y="695726"/>
              </a:lnTo>
              <a:lnTo>
                <a:pt x="0" y="823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FE79A-39D2-4A7D-8459-A68026522055}">
      <dsp:nvSpPr>
        <dsp:cNvPr id="0" name=""/>
        <dsp:cNvSpPr/>
      </dsp:nvSpPr>
      <dsp:spPr>
        <a:xfrm>
          <a:off x="610420" y="1810271"/>
          <a:ext cx="3676622" cy="823344"/>
        </a:xfrm>
        <a:custGeom>
          <a:avLst/>
          <a:gdLst/>
          <a:ahLst/>
          <a:cxnLst/>
          <a:rect l="0" t="0" r="0" b="0"/>
          <a:pathLst>
            <a:path>
              <a:moveTo>
                <a:pt x="3676622" y="0"/>
              </a:moveTo>
              <a:lnTo>
                <a:pt x="3676622" y="695726"/>
              </a:lnTo>
              <a:lnTo>
                <a:pt x="0" y="695726"/>
              </a:lnTo>
              <a:lnTo>
                <a:pt x="0" y="8233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7B541-0EDB-4D95-AF5C-5EA5F6D7AB44}">
      <dsp:nvSpPr>
        <dsp:cNvPr id="0" name=""/>
        <dsp:cNvSpPr/>
      </dsp:nvSpPr>
      <dsp:spPr>
        <a:xfrm>
          <a:off x="3102241" y="0"/>
          <a:ext cx="2369604" cy="1810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102241" y="0"/>
        <a:ext cx="2369604" cy="1810271"/>
      </dsp:txXfrm>
    </dsp:sp>
    <dsp:sp modelId="{612CC158-CCDE-45BA-8F1E-0FDF11239C5A}">
      <dsp:nvSpPr>
        <dsp:cNvPr id="0" name=""/>
        <dsp:cNvSpPr/>
      </dsp:nvSpPr>
      <dsp:spPr>
        <a:xfrm>
          <a:off x="2714" y="2633616"/>
          <a:ext cx="1215412" cy="607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200" kern="1200" dirty="0">
              <a:solidFill>
                <a:schemeClr val="tx1"/>
              </a:solidFill>
            </a:rPr>
            <a:t>Assisterande rådmann</a:t>
          </a:r>
        </a:p>
      </dsp:txBody>
      <dsp:txXfrm>
        <a:off x="2714" y="2633616"/>
        <a:ext cx="1215412" cy="607706"/>
      </dsp:txXfrm>
    </dsp:sp>
    <dsp:sp modelId="{CFCCB1A3-C6A1-4CAB-A6CE-DA16BDE61F58}">
      <dsp:nvSpPr>
        <dsp:cNvPr id="0" name=""/>
        <dsp:cNvSpPr/>
      </dsp:nvSpPr>
      <dsp:spPr>
        <a:xfrm>
          <a:off x="1473363" y="2633616"/>
          <a:ext cx="1215412" cy="607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200" kern="1200" dirty="0">
              <a:solidFill>
                <a:schemeClr val="tx1"/>
              </a:solidFill>
            </a:rPr>
            <a:t>Helse- og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200" kern="1200" dirty="0">
              <a:solidFill>
                <a:schemeClr val="tx1"/>
              </a:solidFill>
            </a:rPr>
            <a:t>omsorgsleiar</a:t>
          </a:r>
        </a:p>
      </dsp:txBody>
      <dsp:txXfrm>
        <a:off x="1473363" y="2633616"/>
        <a:ext cx="1215412" cy="607706"/>
      </dsp:txXfrm>
    </dsp:sp>
    <dsp:sp modelId="{1CBDDFC3-C61A-4131-9651-7F4AADC273DC}">
      <dsp:nvSpPr>
        <dsp:cNvPr id="0" name=""/>
        <dsp:cNvSpPr/>
      </dsp:nvSpPr>
      <dsp:spPr>
        <a:xfrm>
          <a:off x="2944012" y="2633616"/>
          <a:ext cx="1215412" cy="607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200" kern="1200" dirty="0">
              <a:solidFill>
                <a:schemeClr val="tx1"/>
              </a:solidFill>
            </a:rPr>
            <a:t>Økonomileiar</a:t>
          </a:r>
        </a:p>
      </dsp:txBody>
      <dsp:txXfrm>
        <a:off x="2944012" y="2633616"/>
        <a:ext cx="1215412" cy="607706"/>
      </dsp:txXfrm>
    </dsp:sp>
    <dsp:sp modelId="{03F3F441-CC08-471F-B720-D24D32EA5D8B}">
      <dsp:nvSpPr>
        <dsp:cNvPr id="0" name=""/>
        <dsp:cNvSpPr/>
      </dsp:nvSpPr>
      <dsp:spPr>
        <a:xfrm>
          <a:off x="4414661" y="2633616"/>
          <a:ext cx="1215412" cy="607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200" kern="1200" dirty="0">
              <a:solidFill>
                <a:schemeClr val="tx1"/>
              </a:solidFill>
            </a:rPr>
            <a:t>Oppvekstleiar</a:t>
          </a:r>
        </a:p>
      </dsp:txBody>
      <dsp:txXfrm>
        <a:off x="4414661" y="2633616"/>
        <a:ext cx="1215412" cy="607706"/>
      </dsp:txXfrm>
    </dsp:sp>
    <dsp:sp modelId="{19FDA127-28C7-4D38-824D-C192DA4E4DC6}">
      <dsp:nvSpPr>
        <dsp:cNvPr id="0" name=""/>
        <dsp:cNvSpPr/>
      </dsp:nvSpPr>
      <dsp:spPr>
        <a:xfrm>
          <a:off x="5885310" y="2633616"/>
          <a:ext cx="1215412" cy="607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200" kern="1200" dirty="0">
              <a:solidFill>
                <a:schemeClr val="tx1"/>
              </a:solidFill>
            </a:rPr>
            <a:t>Rådgjevarar</a:t>
          </a:r>
        </a:p>
      </dsp:txBody>
      <dsp:txXfrm>
        <a:off x="5885310" y="2633616"/>
        <a:ext cx="1215412" cy="607706"/>
      </dsp:txXfrm>
    </dsp:sp>
    <dsp:sp modelId="{C977586E-B63D-44A9-B528-E3D1A23BC32F}">
      <dsp:nvSpPr>
        <dsp:cNvPr id="0" name=""/>
        <dsp:cNvSpPr/>
      </dsp:nvSpPr>
      <dsp:spPr>
        <a:xfrm>
          <a:off x="7358674" y="2633616"/>
          <a:ext cx="1215412" cy="607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200" kern="1200" dirty="0">
              <a:solidFill>
                <a:schemeClr val="tx1"/>
              </a:solidFill>
            </a:rPr>
            <a:t>Personalleiar</a:t>
          </a:r>
          <a:endParaRPr lang="nb-NO" sz="1200" kern="1200" dirty="0"/>
        </a:p>
      </dsp:txBody>
      <dsp:txXfrm>
        <a:off x="7358674" y="2633616"/>
        <a:ext cx="1215412" cy="607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EE33E-721F-4071-943F-08EDAABA10C8}">
      <dsp:nvSpPr>
        <dsp:cNvPr id="0" name=""/>
        <dsp:cNvSpPr/>
      </dsp:nvSpPr>
      <dsp:spPr>
        <a:xfrm>
          <a:off x="4059351" y="1705970"/>
          <a:ext cx="3441216" cy="482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56"/>
              </a:lnTo>
              <a:lnTo>
                <a:pt x="3441216" y="293256"/>
              </a:lnTo>
              <a:lnTo>
                <a:pt x="3441216" y="482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49A91-9D96-402D-BC50-A2F09E720966}">
      <dsp:nvSpPr>
        <dsp:cNvPr id="0" name=""/>
        <dsp:cNvSpPr/>
      </dsp:nvSpPr>
      <dsp:spPr>
        <a:xfrm>
          <a:off x="4059351" y="1705970"/>
          <a:ext cx="1776280" cy="462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957"/>
              </a:lnTo>
              <a:lnTo>
                <a:pt x="1776280" y="273957"/>
              </a:lnTo>
              <a:lnTo>
                <a:pt x="1776280" y="462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50E44-1CFF-4C5B-9BF4-1115AD56D946}">
      <dsp:nvSpPr>
        <dsp:cNvPr id="0" name=""/>
        <dsp:cNvSpPr/>
      </dsp:nvSpPr>
      <dsp:spPr>
        <a:xfrm>
          <a:off x="4013631" y="1705970"/>
          <a:ext cx="91440" cy="462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957"/>
              </a:lnTo>
              <a:lnTo>
                <a:pt x="53460" y="273957"/>
              </a:lnTo>
              <a:lnTo>
                <a:pt x="53460" y="462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F1CF-517C-4906-B6BD-5FCAC81E8681}">
      <dsp:nvSpPr>
        <dsp:cNvPr id="0" name=""/>
        <dsp:cNvSpPr/>
      </dsp:nvSpPr>
      <dsp:spPr>
        <a:xfrm>
          <a:off x="2298552" y="1705970"/>
          <a:ext cx="1760798" cy="462981"/>
        </a:xfrm>
        <a:custGeom>
          <a:avLst/>
          <a:gdLst/>
          <a:ahLst/>
          <a:cxnLst/>
          <a:rect l="0" t="0" r="0" b="0"/>
          <a:pathLst>
            <a:path>
              <a:moveTo>
                <a:pt x="1760798" y="0"/>
              </a:moveTo>
              <a:lnTo>
                <a:pt x="1760798" y="273957"/>
              </a:lnTo>
              <a:lnTo>
                <a:pt x="0" y="273957"/>
              </a:lnTo>
              <a:lnTo>
                <a:pt x="0" y="462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E8EEF-367F-485E-9DC3-309E13AF2FE2}">
      <dsp:nvSpPr>
        <dsp:cNvPr id="0" name=""/>
        <dsp:cNvSpPr/>
      </dsp:nvSpPr>
      <dsp:spPr>
        <a:xfrm>
          <a:off x="696920" y="1705970"/>
          <a:ext cx="3362430" cy="462981"/>
        </a:xfrm>
        <a:custGeom>
          <a:avLst/>
          <a:gdLst/>
          <a:ahLst/>
          <a:cxnLst/>
          <a:rect l="0" t="0" r="0" b="0"/>
          <a:pathLst>
            <a:path>
              <a:moveTo>
                <a:pt x="3362430" y="0"/>
              </a:moveTo>
              <a:lnTo>
                <a:pt x="3362430" y="273957"/>
              </a:lnTo>
              <a:lnTo>
                <a:pt x="0" y="273957"/>
              </a:lnTo>
              <a:lnTo>
                <a:pt x="0" y="462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7B541-0EDB-4D95-AF5C-5EA5F6D7AB44}">
      <dsp:nvSpPr>
        <dsp:cNvPr id="0" name=""/>
        <dsp:cNvSpPr/>
      </dsp:nvSpPr>
      <dsp:spPr>
        <a:xfrm>
          <a:off x="3217026" y="163764"/>
          <a:ext cx="1684649" cy="1542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Assisterande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rådmann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217026" y="163764"/>
        <a:ext cx="1684649" cy="1542206"/>
      </dsp:txXfrm>
    </dsp:sp>
    <dsp:sp modelId="{02E6EBBA-7D4C-48BF-8430-E1BE7FF41878}">
      <dsp:nvSpPr>
        <dsp:cNvPr id="0" name=""/>
        <dsp:cNvSpPr/>
      </dsp:nvSpPr>
      <dsp:spPr>
        <a:xfrm>
          <a:off x="0" y="2168952"/>
          <a:ext cx="1393840" cy="1228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Tenestetorget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og arkiv</a:t>
          </a:r>
        </a:p>
      </dsp:txBody>
      <dsp:txXfrm>
        <a:off x="0" y="2168952"/>
        <a:ext cx="1393840" cy="1228085"/>
      </dsp:txXfrm>
    </dsp:sp>
    <dsp:sp modelId="{7703063A-8A26-4D26-8101-05F5925EDA1F}">
      <dsp:nvSpPr>
        <dsp:cNvPr id="0" name=""/>
        <dsp:cNvSpPr/>
      </dsp:nvSpPr>
      <dsp:spPr>
        <a:xfrm>
          <a:off x="1603306" y="2168952"/>
          <a:ext cx="1390492" cy="1227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IKT og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kommunikasjon</a:t>
          </a: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603306" y="2168952"/>
        <a:ext cx="1390492" cy="1227536"/>
      </dsp:txXfrm>
    </dsp:sp>
    <dsp:sp modelId="{F10F84E0-461D-435E-B377-D40FCE0BF04D}">
      <dsp:nvSpPr>
        <dsp:cNvPr id="0" name=""/>
        <dsp:cNvSpPr/>
      </dsp:nvSpPr>
      <dsp:spPr>
        <a:xfrm>
          <a:off x="3371845" y="2168952"/>
          <a:ext cx="1390492" cy="1227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Brann og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beredskap</a:t>
          </a:r>
        </a:p>
      </dsp:txBody>
      <dsp:txXfrm>
        <a:off x="3371845" y="2168952"/>
        <a:ext cx="1390492" cy="1227536"/>
      </dsp:txXfrm>
    </dsp:sp>
    <dsp:sp modelId="{5F85F842-A4D1-4841-99F5-9BC3ADDC2B40}">
      <dsp:nvSpPr>
        <dsp:cNvPr id="0" name=""/>
        <dsp:cNvSpPr/>
      </dsp:nvSpPr>
      <dsp:spPr>
        <a:xfrm>
          <a:off x="5140385" y="2168952"/>
          <a:ext cx="1390492" cy="12275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Teknisk, miljø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og landbruk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inkl. reinhald</a:t>
          </a:r>
        </a:p>
      </dsp:txBody>
      <dsp:txXfrm>
        <a:off x="5140385" y="2168952"/>
        <a:ext cx="1390492" cy="1227536"/>
      </dsp:txXfrm>
    </dsp:sp>
    <dsp:sp modelId="{FC08302A-7A9D-4F75-AA96-18654922E46D}">
      <dsp:nvSpPr>
        <dsp:cNvPr id="0" name=""/>
        <dsp:cNvSpPr/>
      </dsp:nvSpPr>
      <dsp:spPr>
        <a:xfrm>
          <a:off x="6753817" y="2188250"/>
          <a:ext cx="1493501" cy="11772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Rådgjevar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nn-NO" altLang="nb-NO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* For tida «utlånt»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nn-NO" altLang="nb-NO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til Gulen kommune</a:t>
          </a:r>
        </a:p>
      </dsp:txBody>
      <dsp:txXfrm>
        <a:off x="6753817" y="2188250"/>
        <a:ext cx="1493501" cy="11772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D03FC-6E60-4DC4-8C59-6C9963F56228}">
      <dsp:nvSpPr>
        <dsp:cNvPr id="0" name=""/>
        <dsp:cNvSpPr/>
      </dsp:nvSpPr>
      <dsp:spPr>
        <a:xfrm>
          <a:off x="4049471" y="1627593"/>
          <a:ext cx="2409790" cy="402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207"/>
              </a:lnTo>
              <a:lnTo>
                <a:pt x="2409790" y="146207"/>
              </a:lnTo>
              <a:lnTo>
                <a:pt x="2409790" y="4028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49A91-9D96-402D-BC50-A2F09E720966}">
      <dsp:nvSpPr>
        <dsp:cNvPr id="0" name=""/>
        <dsp:cNvSpPr/>
      </dsp:nvSpPr>
      <dsp:spPr>
        <a:xfrm>
          <a:off x="4003751" y="1627593"/>
          <a:ext cx="91440" cy="402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207"/>
              </a:lnTo>
              <a:lnTo>
                <a:pt x="54615" y="146207"/>
              </a:lnTo>
              <a:lnTo>
                <a:pt x="54615" y="4028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E8EEF-367F-485E-9DC3-309E13AF2FE2}">
      <dsp:nvSpPr>
        <dsp:cNvPr id="0" name=""/>
        <dsp:cNvSpPr/>
      </dsp:nvSpPr>
      <dsp:spPr>
        <a:xfrm>
          <a:off x="1655199" y="1627593"/>
          <a:ext cx="2394272" cy="402818"/>
        </a:xfrm>
        <a:custGeom>
          <a:avLst/>
          <a:gdLst/>
          <a:ahLst/>
          <a:cxnLst/>
          <a:rect l="0" t="0" r="0" b="0"/>
          <a:pathLst>
            <a:path>
              <a:moveTo>
                <a:pt x="2394272" y="0"/>
              </a:moveTo>
              <a:lnTo>
                <a:pt x="2394272" y="146207"/>
              </a:lnTo>
              <a:lnTo>
                <a:pt x="0" y="146207"/>
              </a:lnTo>
              <a:lnTo>
                <a:pt x="0" y="4028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7B541-0EDB-4D95-AF5C-5EA5F6D7AB44}">
      <dsp:nvSpPr>
        <dsp:cNvPr id="0" name=""/>
        <dsp:cNvSpPr/>
      </dsp:nvSpPr>
      <dsp:spPr>
        <a:xfrm>
          <a:off x="3109935" y="0"/>
          <a:ext cx="1879071" cy="1627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Økonomileiar</a:t>
          </a:r>
          <a:endParaRPr kumimoji="0" lang="nn-NO" altLang="nb-NO" sz="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109935" y="0"/>
        <a:ext cx="1879071" cy="1627593"/>
      </dsp:txXfrm>
    </dsp:sp>
    <dsp:sp modelId="{02E6EBBA-7D4C-48BF-8430-E1BE7FF41878}">
      <dsp:nvSpPr>
        <dsp:cNvPr id="0" name=""/>
        <dsp:cNvSpPr/>
      </dsp:nvSpPr>
      <dsp:spPr>
        <a:xfrm>
          <a:off x="709089" y="2030411"/>
          <a:ext cx="1892220" cy="1667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Økonomikontoret</a:t>
          </a:r>
        </a:p>
      </dsp:txBody>
      <dsp:txXfrm>
        <a:off x="709089" y="2030411"/>
        <a:ext cx="1892220" cy="1667197"/>
      </dsp:txXfrm>
    </dsp:sp>
    <dsp:sp modelId="{5F85F842-A4D1-4841-99F5-9BC3ADDC2B40}">
      <dsp:nvSpPr>
        <dsp:cNvPr id="0" name=""/>
        <dsp:cNvSpPr/>
      </dsp:nvSpPr>
      <dsp:spPr>
        <a:xfrm>
          <a:off x="3114529" y="2030411"/>
          <a:ext cx="1887674" cy="166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Løn</a:t>
          </a:r>
        </a:p>
      </dsp:txBody>
      <dsp:txXfrm>
        <a:off x="3114529" y="2030411"/>
        <a:ext cx="1887674" cy="1666451"/>
      </dsp:txXfrm>
    </dsp:sp>
    <dsp:sp modelId="{63E86688-EDD9-4681-BD86-703130A64F88}">
      <dsp:nvSpPr>
        <dsp:cNvPr id="0" name=""/>
        <dsp:cNvSpPr/>
      </dsp:nvSpPr>
      <dsp:spPr>
        <a:xfrm>
          <a:off x="5515424" y="2030411"/>
          <a:ext cx="1887674" cy="1666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Konsulent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* For tida under tenestetorget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515424" y="2030411"/>
        <a:ext cx="1887674" cy="16664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5931A-9C24-4D04-9E15-CAF7619F2E66}">
      <dsp:nvSpPr>
        <dsp:cNvPr id="0" name=""/>
        <dsp:cNvSpPr/>
      </dsp:nvSpPr>
      <dsp:spPr>
        <a:xfrm>
          <a:off x="4454914" y="1582414"/>
          <a:ext cx="3400137" cy="79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105"/>
              </a:lnTo>
              <a:lnTo>
                <a:pt x="3400137" y="734105"/>
              </a:lnTo>
              <a:lnTo>
                <a:pt x="3400137" y="791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5E1FE-AEF0-4157-AE84-2778EC725793}">
      <dsp:nvSpPr>
        <dsp:cNvPr id="0" name=""/>
        <dsp:cNvSpPr/>
      </dsp:nvSpPr>
      <dsp:spPr>
        <a:xfrm>
          <a:off x="4454914" y="1582414"/>
          <a:ext cx="1952114" cy="79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105"/>
              </a:lnTo>
              <a:lnTo>
                <a:pt x="1952114" y="734105"/>
              </a:lnTo>
              <a:lnTo>
                <a:pt x="1952114" y="791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48C84-0275-4E8F-A775-50F7C27AB22B}">
      <dsp:nvSpPr>
        <dsp:cNvPr id="0" name=""/>
        <dsp:cNvSpPr/>
      </dsp:nvSpPr>
      <dsp:spPr>
        <a:xfrm>
          <a:off x="4454914" y="1582414"/>
          <a:ext cx="504090" cy="79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105"/>
              </a:lnTo>
              <a:lnTo>
                <a:pt x="504090" y="734105"/>
              </a:lnTo>
              <a:lnTo>
                <a:pt x="504090" y="791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7E682-B63C-44A4-9357-3EE81B778950}">
      <dsp:nvSpPr>
        <dsp:cNvPr id="0" name=""/>
        <dsp:cNvSpPr/>
      </dsp:nvSpPr>
      <dsp:spPr>
        <a:xfrm>
          <a:off x="3510981" y="1582414"/>
          <a:ext cx="943933" cy="791938"/>
        </a:xfrm>
        <a:custGeom>
          <a:avLst/>
          <a:gdLst/>
          <a:ahLst/>
          <a:cxnLst/>
          <a:rect l="0" t="0" r="0" b="0"/>
          <a:pathLst>
            <a:path>
              <a:moveTo>
                <a:pt x="943933" y="0"/>
              </a:moveTo>
              <a:lnTo>
                <a:pt x="943933" y="734105"/>
              </a:lnTo>
              <a:lnTo>
                <a:pt x="0" y="734105"/>
              </a:lnTo>
              <a:lnTo>
                <a:pt x="0" y="791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EDE15-A0B0-48CE-B77C-1B0E6C197107}">
      <dsp:nvSpPr>
        <dsp:cNvPr id="0" name=""/>
        <dsp:cNvSpPr/>
      </dsp:nvSpPr>
      <dsp:spPr>
        <a:xfrm>
          <a:off x="2062957" y="1582414"/>
          <a:ext cx="2391957" cy="791938"/>
        </a:xfrm>
        <a:custGeom>
          <a:avLst/>
          <a:gdLst/>
          <a:ahLst/>
          <a:cxnLst/>
          <a:rect l="0" t="0" r="0" b="0"/>
          <a:pathLst>
            <a:path>
              <a:moveTo>
                <a:pt x="2391957" y="0"/>
              </a:moveTo>
              <a:lnTo>
                <a:pt x="2391957" y="734105"/>
              </a:lnTo>
              <a:lnTo>
                <a:pt x="0" y="734105"/>
              </a:lnTo>
              <a:lnTo>
                <a:pt x="0" y="791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794E0-55ED-4418-90D1-2801EE5A30FD}">
      <dsp:nvSpPr>
        <dsp:cNvPr id="0" name=""/>
        <dsp:cNvSpPr/>
      </dsp:nvSpPr>
      <dsp:spPr>
        <a:xfrm>
          <a:off x="666178" y="1582414"/>
          <a:ext cx="3788736" cy="791938"/>
        </a:xfrm>
        <a:custGeom>
          <a:avLst/>
          <a:gdLst/>
          <a:ahLst/>
          <a:cxnLst/>
          <a:rect l="0" t="0" r="0" b="0"/>
          <a:pathLst>
            <a:path>
              <a:moveTo>
                <a:pt x="3788736" y="0"/>
              </a:moveTo>
              <a:lnTo>
                <a:pt x="3788736" y="734105"/>
              </a:lnTo>
              <a:lnTo>
                <a:pt x="0" y="734105"/>
              </a:lnTo>
              <a:lnTo>
                <a:pt x="0" y="791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9C304-87BF-4084-AD68-728CECA2600C}">
      <dsp:nvSpPr>
        <dsp:cNvPr id="0" name=""/>
        <dsp:cNvSpPr/>
      </dsp:nvSpPr>
      <dsp:spPr>
        <a:xfrm>
          <a:off x="2135654" y="1007827"/>
          <a:ext cx="1081976" cy="436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Leiar</a:t>
          </a:r>
          <a:r>
            <a:rPr lang="nb-NO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forvalting</a:t>
          </a:r>
        </a:p>
      </dsp:txBody>
      <dsp:txXfrm>
        <a:off x="2135654" y="1007827"/>
        <a:ext cx="1081976" cy="436130"/>
      </dsp:txXfrm>
    </dsp:sp>
    <dsp:sp modelId="{28E4F7B1-9108-410E-A5F5-4B92140E9575}">
      <dsp:nvSpPr>
        <dsp:cNvPr id="0" name=""/>
        <dsp:cNvSpPr/>
      </dsp:nvSpPr>
      <dsp:spPr>
        <a:xfrm>
          <a:off x="3530961" y="249217"/>
          <a:ext cx="1847906" cy="1333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Helse- og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omsorgsleiar</a:t>
          </a:r>
        </a:p>
      </dsp:txBody>
      <dsp:txXfrm>
        <a:off x="3530961" y="249217"/>
        <a:ext cx="1847906" cy="1333196"/>
      </dsp:txXfrm>
    </dsp:sp>
    <dsp:sp modelId="{02E6EBBA-7D4C-48BF-8430-E1BE7FF41878}">
      <dsp:nvSpPr>
        <dsp:cNvPr id="0" name=""/>
        <dsp:cNvSpPr/>
      </dsp:nvSpPr>
      <dsp:spPr>
        <a:xfrm>
          <a:off x="0" y="2374353"/>
          <a:ext cx="1332356" cy="96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Heimetenesta</a:t>
          </a:r>
        </a:p>
      </dsp:txBody>
      <dsp:txXfrm>
        <a:off x="0" y="2374353"/>
        <a:ext cx="1332356" cy="969677"/>
      </dsp:txXfrm>
    </dsp:sp>
    <dsp:sp modelId="{6C386B85-5507-4D55-A18F-9EE0DC845C55}">
      <dsp:nvSpPr>
        <dsp:cNvPr id="0" name=""/>
        <dsp:cNvSpPr/>
      </dsp:nvSpPr>
      <dsp:spPr>
        <a:xfrm>
          <a:off x="1396779" y="2374353"/>
          <a:ext cx="1332356" cy="96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Masfjorden</a:t>
          </a:r>
        </a:p>
        <a:p>
          <a:pPr marL="0" marR="0" lvl="0" indent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sjukeheim</a:t>
          </a:r>
        </a:p>
        <a:p>
          <a:pPr marL="0" marR="0" lvl="0" indent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</a:pPr>
          <a:endParaRPr kumimoji="0" lang="nn-NO" altLang="nb-NO" sz="19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396779" y="2374353"/>
        <a:ext cx="1332356" cy="969677"/>
      </dsp:txXfrm>
    </dsp:sp>
    <dsp:sp modelId="{7703063A-8A26-4D26-8101-05F5925EDA1F}">
      <dsp:nvSpPr>
        <dsp:cNvPr id="0" name=""/>
        <dsp:cNvSpPr/>
      </dsp:nvSpPr>
      <dsp:spPr>
        <a:xfrm>
          <a:off x="2844803" y="2374353"/>
          <a:ext cx="1332356" cy="96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Masfjorden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bu- og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aktivitetssenter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844803" y="2374353"/>
        <a:ext cx="1332356" cy="969677"/>
      </dsp:txXfrm>
    </dsp:sp>
    <dsp:sp modelId="{E4036B04-9674-4066-B2D6-8E1669ACA843}">
      <dsp:nvSpPr>
        <dsp:cNvPr id="0" name=""/>
        <dsp:cNvSpPr/>
      </dsp:nvSpPr>
      <dsp:spPr>
        <a:xfrm>
          <a:off x="4292826" y="2374353"/>
          <a:ext cx="1332356" cy="96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</a:pP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Helse</a:t>
          </a:r>
        </a:p>
        <a:p>
          <a:pPr marL="0" marR="0" lvl="0" indent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</a:pPr>
          <a:endParaRPr kumimoji="0" lang="nn-NO" altLang="nb-NO" sz="2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292826" y="2374353"/>
        <a:ext cx="1332356" cy="969677"/>
      </dsp:txXfrm>
    </dsp:sp>
    <dsp:sp modelId="{5F85F842-A4D1-4841-99F5-9BC3ADDC2B40}">
      <dsp:nvSpPr>
        <dsp:cNvPr id="0" name=""/>
        <dsp:cNvSpPr/>
      </dsp:nvSpPr>
      <dsp:spPr>
        <a:xfrm>
          <a:off x="5740850" y="2374353"/>
          <a:ext cx="1332356" cy="96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NAV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Fensfjorden</a:t>
          </a: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740850" y="2374353"/>
        <a:ext cx="1332356" cy="969677"/>
      </dsp:txXfrm>
    </dsp:sp>
    <dsp:sp modelId="{63E86688-EDD9-4681-BD86-703130A64F88}">
      <dsp:nvSpPr>
        <dsp:cNvPr id="0" name=""/>
        <dsp:cNvSpPr/>
      </dsp:nvSpPr>
      <dsp:spPr>
        <a:xfrm>
          <a:off x="7188874" y="2374353"/>
          <a:ext cx="1332356" cy="969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Barnevern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7188874" y="2374353"/>
        <a:ext cx="1332356" cy="9696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3624D-BA15-40AE-8B4E-B476D3B8BD3B}">
      <dsp:nvSpPr>
        <dsp:cNvPr id="0" name=""/>
        <dsp:cNvSpPr/>
      </dsp:nvSpPr>
      <dsp:spPr>
        <a:xfrm>
          <a:off x="4164215" y="1722887"/>
          <a:ext cx="3688363" cy="437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54"/>
              </a:lnTo>
              <a:lnTo>
                <a:pt x="3688363" y="303554"/>
              </a:lnTo>
              <a:lnTo>
                <a:pt x="3688363" y="4373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CC3A4-3243-4401-B1AE-601849B90E59}">
      <dsp:nvSpPr>
        <dsp:cNvPr id="0" name=""/>
        <dsp:cNvSpPr/>
      </dsp:nvSpPr>
      <dsp:spPr>
        <a:xfrm>
          <a:off x="4164215" y="1722887"/>
          <a:ext cx="2485055" cy="461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625"/>
              </a:lnTo>
              <a:lnTo>
                <a:pt x="2485055" y="327625"/>
              </a:lnTo>
              <a:lnTo>
                <a:pt x="2485055" y="4614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D03FC-6E60-4DC4-8C59-6C9963F56228}">
      <dsp:nvSpPr>
        <dsp:cNvPr id="0" name=""/>
        <dsp:cNvSpPr/>
      </dsp:nvSpPr>
      <dsp:spPr>
        <a:xfrm>
          <a:off x="4164215" y="1722887"/>
          <a:ext cx="1217924" cy="465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091"/>
              </a:lnTo>
              <a:lnTo>
                <a:pt x="1217924" y="332091"/>
              </a:lnTo>
              <a:lnTo>
                <a:pt x="1217924" y="46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49A91-9D96-402D-BC50-A2F09E720966}">
      <dsp:nvSpPr>
        <dsp:cNvPr id="0" name=""/>
        <dsp:cNvSpPr/>
      </dsp:nvSpPr>
      <dsp:spPr>
        <a:xfrm>
          <a:off x="4084560" y="1722887"/>
          <a:ext cx="91440" cy="465891"/>
        </a:xfrm>
        <a:custGeom>
          <a:avLst/>
          <a:gdLst/>
          <a:ahLst/>
          <a:cxnLst/>
          <a:rect l="0" t="0" r="0" b="0"/>
          <a:pathLst>
            <a:path>
              <a:moveTo>
                <a:pt x="79654" y="0"/>
              </a:moveTo>
              <a:lnTo>
                <a:pt x="79654" y="332091"/>
              </a:lnTo>
              <a:lnTo>
                <a:pt x="45720" y="332091"/>
              </a:lnTo>
              <a:lnTo>
                <a:pt x="45720" y="46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50E44-1CFF-4C5B-9BF4-1115AD56D946}">
      <dsp:nvSpPr>
        <dsp:cNvPr id="0" name=""/>
        <dsp:cNvSpPr/>
      </dsp:nvSpPr>
      <dsp:spPr>
        <a:xfrm>
          <a:off x="2878422" y="1722887"/>
          <a:ext cx="1285792" cy="465891"/>
        </a:xfrm>
        <a:custGeom>
          <a:avLst/>
          <a:gdLst/>
          <a:ahLst/>
          <a:cxnLst/>
          <a:rect l="0" t="0" r="0" b="0"/>
          <a:pathLst>
            <a:path>
              <a:moveTo>
                <a:pt x="1285792" y="0"/>
              </a:moveTo>
              <a:lnTo>
                <a:pt x="1285792" y="332091"/>
              </a:lnTo>
              <a:lnTo>
                <a:pt x="0" y="332091"/>
              </a:lnTo>
              <a:lnTo>
                <a:pt x="0" y="46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F1CF-517C-4906-B6BD-5FCAC81E8681}">
      <dsp:nvSpPr>
        <dsp:cNvPr id="0" name=""/>
        <dsp:cNvSpPr/>
      </dsp:nvSpPr>
      <dsp:spPr>
        <a:xfrm>
          <a:off x="1626563" y="1722887"/>
          <a:ext cx="2537651" cy="465891"/>
        </a:xfrm>
        <a:custGeom>
          <a:avLst/>
          <a:gdLst/>
          <a:ahLst/>
          <a:cxnLst/>
          <a:rect l="0" t="0" r="0" b="0"/>
          <a:pathLst>
            <a:path>
              <a:moveTo>
                <a:pt x="2537651" y="0"/>
              </a:moveTo>
              <a:lnTo>
                <a:pt x="2537651" y="332091"/>
              </a:lnTo>
              <a:lnTo>
                <a:pt x="0" y="332091"/>
              </a:lnTo>
              <a:lnTo>
                <a:pt x="0" y="46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E8EEF-367F-485E-9DC3-309E13AF2FE2}">
      <dsp:nvSpPr>
        <dsp:cNvPr id="0" name=""/>
        <dsp:cNvSpPr/>
      </dsp:nvSpPr>
      <dsp:spPr>
        <a:xfrm>
          <a:off x="493314" y="1722887"/>
          <a:ext cx="3670900" cy="465891"/>
        </a:xfrm>
        <a:custGeom>
          <a:avLst/>
          <a:gdLst/>
          <a:ahLst/>
          <a:cxnLst/>
          <a:rect l="0" t="0" r="0" b="0"/>
          <a:pathLst>
            <a:path>
              <a:moveTo>
                <a:pt x="3670900" y="0"/>
              </a:moveTo>
              <a:lnTo>
                <a:pt x="3670900" y="332091"/>
              </a:lnTo>
              <a:lnTo>
                <a:pt x="0" y="332091"/>
              </a:lnTo>
              <a:lnTo>
                <a:pt x="0" y="46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7B541-0EDB-4D95-AF5C-5EA5F6D7AB44}">
      <dsp:nvSpPr>
        <dsp:cNvPr id="0" name=""/>
        <dsp:cNvSpPr/>
      </dsp:nvSpPr>
      <dsp:spPr>
        <a:xfrm>
          <a:off x="3336782" y="421472"/>
          <a:ext cx="1654864" cy="1301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Oppvekstleiar</a:t>
          </a:r>
          <a:endParaRPr kumimoji="0" lang="nn-NO" altLang="nb-NO" sz="1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336782" y="421472"/>
        <a:ext cx="1654864" cy="1301415"/>
      </dsp:txXfrm>
    </dsp:sp>
    <dsp:sp modelId="{02E6EBBA-7D4C-48BF-8430-E1BE7FF41878}">
      <dsp:nvSpPr>
        <dsp:cNvPr id="0" name=""/>
        <dsp:cNvSpPr/>
      </dsp:nvSpPr>
      <dsp:spPr>
        <a:xfrm>
          <a:off x="0" y="2188779"/>
          <a:ext cx="986628" cy="86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Barnehagar</a:t>
          </a:r>
        </a:p>
      </dsp:txBody>
      <dsp:txXfrm>
        <a:off x="0" y="2188779"/>
        <a:ext cx="986628" cy="869298"/>
      </dsp:txXfrm>
    </dsp:sp>
    <dsp:sp modelId="{7703063A-8A26-4D26-8101-05F5925EDA1F}">
      <dsp:nvSpPr>
        <dsp:cNvPr id="0" name=""/>
        <dsp:cNvSpPr/>
      </dsp:nvSpPr>
      <dsp:spPr>
        <a:xfrm>
          <a:off x="1134434" y="2188779"/>
          <a:ext cx="984258" cy="868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Matre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skule</a:t>
          </a:r>
        </a:p>
      </dsp:txBody>
      <dsp:txXfrm>
        <a:off x="1134434" y="2188779"/>
        <a:ext cx="984258" cy="868910"/>
      </dsp:txXfrm>
    </dsp:sp>
    <dsp:sp modelId="{F10F84E0-461D-435E-B377-D40FCE0BF04D}">
      <dsp:nvSpPr>
        <dsp:cNvPr id="0" name=""/>
        <dsp:cNvSpPr/>
      </dsp:nvSpPr>
      <dsp:spPr>
        <a:xfrm>
          <a:off x="2386293" y="2188779"/>
          <a:ext cx="984258" cy="868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Nordbygda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skule</a:t>
          </a:r>
        </a:p>
      </dsp:txBody>
      <dsp:txXfrm>
        <a:off x="2386293" y="2188779"/>
        <a:ext cx="984258" cy="868910"/>
      </dsp:txXfrm>
    </dsp:sp>
    <dsp:sp modelId="{5F85F842-A4D1-4841-99F5-9BC3ADDC2B40}">
      <dsp:nvSpPr>
        <dsp:cNvPr id="0" name=""/>
        <dsp:cNvSpPr/>
      </dsp:nvSpPr>
      <dsp:spPr>
        <a:xfrm>
          <a:off x="3638151" y="2188779"/>
          <a:ext cx="984258" cy="868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Sandnes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skule</a:t>
          </a:r>
        </a:p>
      </dsp:txBody>
      <dsp:txXfrm>
        <a:off x="3638151" y="2188779"/>
        <a:ext cx="984258" cy="868910"/>
      </dsp:txXfrm>
    </dsp:sp>
    <dsp:sp modelId="{63E86688-EDD9-4681-BD86-703130A64F88}">
      <dsp:nvSpPr>
        <dsp:cNvPr id="0" name=""/>
        <dsp:cNvSpPr/>
      </dsp:nvSpPr>
      <dsp:spPr>
        <a:xfrm>
          <a:off x="4890010" y="2188779"/>
          <a:ext cx="984258" cy="868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n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Kulturskule/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altLang="nb-NO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kultur</a:t>
          </a:r>
          <a:endParaRPr kumimoji="0" lang="nn-NO" altLang="nb-NO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nn-NO" altLang="nb-NO" sz="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4890010" y="2188779"/>
        <a:ext cx="984258" cy="868910"/>
      </dsp:txXfrm>
    </dsp:sp>
    <dsp:sp modelId="{F6B8CF0A-ECB4-4F9B-A69A-CF761E5B4EA8}">
      <dsp:nvSpPr>
        <dsp:cNvPr id="0" name=""/>
        <dsp:cNvSpPr/>
      </dsp:nvSpPr>
      <dsp:spPr>
        <a:xfrm>
          <a:off x="6131840" y="2184312"/>
          <a:ext cx="1034860" cy="847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Bibliotek</a:t>
          </a:r>
          <a:endParaRPr lang="nn-NO" sz="1400" kern="1200" dirty="0">
            <a:solidFill>
              <a:schemeClr val="tx1"/>
            </a:solidFill>
          </a:endParaRPr>
        </a:p>
      </dsp:txBody>
      <dsp:txXfrm>
        <a:off x="6131840" y="2184312"/>
        <a:ext cx="1034860" cy="847310"/>
      </dsp:txXfrm>
    </dsp:sp>
    <dsp:sp modelId="{CDDADA4E-4890-42DB-BD46-8F6D9EDF939B}">
      <dsp:nvSpPr>
        <dsp:cNvPr id="0" name=""/>
        <dsp:cNvSpPr/>
      </dsp:nvSpPr>
      <dsp:spPr>
        <a:xfrm>
          <a:off x="7348222" y="2160241"/>
          <a:ext cx="1008712" cy="885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solidFill>
                <a:schemeClr val="tx1"/>
              </a:solidFill>
            </a:rPr>
            <a:t>Flyktninge-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 err="1">
              <a:solidFill>
                <a:schemeClr val="tx1"/>
              </a:solidFill>
            </a:rPr>
            <a:t>tenesta</a:t>
          </a:r>
          <a:endParaRPr lang="nb-NO" sz="1400" kern="1200" dirty="0">
            <a:solidFill>
              <a:schemeClr val="tx1"/>
            </a:solidFill>
          </a:endParaRPr>
        </a:p>
      </dsp:txBody>
      <dsp:txXfrm>
        <a:off x="7348222" y="2160241"/>
        <a:ext cx="1008712" cy="885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76CD-DBF0-4710-82A7-0F2E6FE632B7}" type="datetimeFigureOut">
              <a:rPr lang="nn-NO" smtClean="0"/>
              <a:t>06.03.2023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1C62-68B6-4CF4-88A3-BCF2A609165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2623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1C62-68B6-4CF4-88A3-BCF2A609165E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992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1C62-68B6-4CF4-88A3-BCF2A609165E}" type="slidenum">
              <a:rPr lang="nn-NO" smtClean="0"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9921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1C62-68B6-4CF4-88A3-BCF2A609165E}" type="slidenum">
              <a:rPr lang="nn-NO" smtClean="0"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992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1C62-68B6-4CF4-88A3-BCF2A609165E}" type="slidenum">
              <a:rPr lang="nn-NO" smtClean="0"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9921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1C62-68B6-4CF4-88A3-BCF2A609165E}" type="slidenum">
              <a:rPr lang="nn-NO" smtClean="0"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0992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5F786-80DF-4F67-8CA6-8E9EC748FF07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18640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E12DD-AE36-4584-8975-515212B9E4CB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163090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D103A-4B72-454F-A91F-48FF490DEA54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805880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3309A4-C943-4E13-8E75-A29FBACB352B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68011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5460-DD3F-481A-BB8C-FC747227EC6D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69004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F7B2-37EE-402D-8DFE-D60BB4E4E925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95610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B94E8-EA5B-4F34-B50C-5975F4BBC5C6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75880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C87A2-F126-4D8F-9C8C-7E359AB6E6CB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06632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3FDFF-FB82-40BB-8DFA-14ABBADB52CD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424328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D82F7-7B71-40DB-B869-94AE9C00BBC0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80785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2BEC-7F44-419D-812D-34B064B2548E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2358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B9AD7-617C-4070-BA32-C6DB26C7B1BB}" type="slidenum">
              <a:rPr lang="nn-NO" altLang="nb-NO"/>
              <a:pPr/>
              <a:t>‹#›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99349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b-NO"/>
              <a:t>Klikk for å redigere tekststiler i malen</a:t>
            </a:r>
          </a:p>
          <a:p>
            <a:pPr lvl="1"/>
            <a:r>
              <a:rPr lang="nn-NO" altLang="nb-NO"/>
              <a:t>Andre nivå</a:t>
            </a:r>
          </a:p>
          <a:p>
            <a:pPr lvl="2"/>
            <a:r>
              <a:rPr lang="nn-NO" altLang="nb-NO"/>
              <a:t>Tredje nivå</a:t>
            </a:r>
          </a:p>
          <a:p>
            <a:pPr lvl="3"/>
            <a:r>
              <a:rPr lang="nn-NO" altLang="nb-NO"/>
              <a:t>Fjerde nivå</a:t>
            </a:r>
          </a:p>
          <a:p>
            <a:pPr lvl="4"/>
            <a:r>
              <a:rPr lang="nn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n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n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4229B3-C906-4589-BF3A-A2298D8F083F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218235" y="1844824"/>
            <a:ext cx="6708374" cy="4825702"/>
          </a:xfrm>
          <a:prstGeom prst="ellipse">
            <a:avLst/>
          </a:prstGeom>
          <a:gradFill rotWithShape="1">
            <a:gsLst>
              <a:gs pos="0">
                <a:srgbClr val="CC33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n-NO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9739601"/>
              </p:ext>
            </p:extLst>
          </p:nvPr>
        </p:nvGraphicFramePr>
        <p:xfrm>
          <a:off x="1398587" y="1478881"/>
          <a:ext cx="6346825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2268538" y="549275"/>
            <a:ext cx="432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n-NO" altLang="nb-NO" sz="2000" b="1" dirty="0"/>
              <a:t>Etablert leiargruppe frå 1.1.2015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7835924" y="6381878"/>
            <a:ext cx="108012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n-NO" sz="1200" dirty="0">
                <a:solidFill>
                  <a:schemeClr val="tx1"/>
                </a:solidFill>
              </a:rPr>
              <a:t>01.01.2023</a:t>
            </a:r>
          </a:p>
        </p:txBody>
      </p:sp>
      <p:sp>
        <p:nvSpPr>
          <p:cNvPr id="6" name="_s1039"/>
          <p:cNvSpPr>
            <a:spLocks noChangeArrowheads="1"/>
          </p:cNvSpPr>
          <p:nvPr/>
        </p:nvSpPr>
        <p:spPr bwMode="auto">
          <a:xfrm>
            <a:off x="6647924" y="5733256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/>
              <a:t>Oddvin Arne Neset</a:t>
            </a:r>
          </a:p>
        </p:txBody>
      </p:sp>
      <p:sp>
        <p:nvSpPr>
          <p:cNvPr id="7" name="_s1039"/>
          <p:cNvSpPr>
            <a:spLocks noChangeArrowheads="1"/>
          </p:cNvSpPr>
          <p:nvPr/>
        </p:nvSpPr>
        <p:spPr bwMode="auto">
          <a:xfrm>
            <a:off x="6589713" y="4077072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Sveinung Toft</a:t>
            </a:r>
          </a:p>
        </p:txBody>
      </p:sp>
      <p:sp>
        <p:nvSpPr>
          <p:cNvPr id="8" name="_s1039"/>
          <p:cNvSpPr>
            <a:spLocks noChangeArrowheads="1"/>
          </p:cNvSpPr>
          <p:nvPr/>
        </p:nvSpPr>
        <p:spPr bwMode="auto">
          <a:xfrm>
            <a:off x="1432963" y="4054722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/>
              <a:t>Svein Viktor Ellingbø</a:t>
            </a:r>
            <a:endParaRPr lang="nn-NO" altLang="nb-NO" sz="800" dirty="0"/>
          </a:p>
        </p:txBody>
      </p:sp>
      <p:sp>
        <p:nvSpPr>
          <p:cNvPr id="9" name="_s1039"/>
          <p:cNvSpPr>
            <a:spLocks noChangeArrowheads="1"/>
          </p:cNvSpPr>
          <p:nvPr/>
        </p:nvSpPr>
        <p:spPr bwMode="auto">
          <a:xfrm>
            <a:off x="1439784" y="5654229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Rita Ludvigsen</a:t>
            </a:r>
          </a:p>
        </p:txBody>
      </p:sp>
    </p:spTree>
    <p:extLst>
      <p:ext uri="{BB962C8B-B14F-4D97-AF65-F5344CB8AC3E}">
        <p14:creationId xmlns:p14="http://schemas.microsoft.com/office/powerpoint/2010/main" val="185248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619672" y="2133600"/>
            <a:ext cx="5905500" cy="4248150"/>
          </a:xfrm>
          <a:prstGeom prst="ellipse">
            <a:avLst/>
          </a:prstGeom>
          <a:gradFill rotWithShape="1">
            <a:gsLst>
              <a:gs pos="0">
                <a:srgbClr val="CC33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n-NO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29970177"/>
              </p:ext>
            </p:extLst>
          </p:nvPr>
        </p:nvGraphicFramePr>
        <p:xfrm>
          <a:off x="1398587" y="1484784"/>
          <a:ext cx="6346825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2268538" y="549275"/>
            <a:ext cx="432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n-NO" altLang="nb-NO" sz="2000" b="1" dirty="0"/>
              <a:t>Utvida leiargruppe frå 1.1.2015</a:t>
            </a:r>
          </a:p>
        </p:txBody>
      </p:sp>
      <p:sp>
        <p:nvSpPr>
          <p:cNvPr id="7314" name="_s1039"/>
          <p:cNvSpPr>
            <a:spLocks noChangeArrowheads="1"/>
          </p:cNvSpPr>
          <p:nvPr/>
        </p:nvSpPr>
        <p:spPr bwMode="auto">
          <a:xfrm>
            <a:off x="2195736" y="2133398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 err="1"/>
              <a:t>Helsetenesta</a:t>
            </a:r>
            <a:endParaRPr lang="nn-NO" altLang="nb-NO" sz="800" dirty="0"/>
          </a:p>
        </p:txBody>
      </p:sp>
      <p:sp>
        <p:nvSpPr>
          <p:cNvPr id="7315" name="_s1037"/>
          <p:cNvSpPr>
            <a:spLocks noChangeArrowheads="1"/>
          </p:cNvSpPr>
          <p:nvPr/>
        </p:nvSpPr>
        <p:spPr bwMode="auto">
          <a:xfrm>
            <a:off x="1185303" y="2911152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Barnevern</a:t>
            </a:r>
          </a:p>
        </p:txBody>
      </p:sp>
      <p:sp>
        <p:nvSpPr>
          <p:cNvPr id="7316" name="_s1036"/>
          <p:cNvSpPr>
            <a:spLocks noChangeArrowheads="1"/>
          </p:cNvSpPr>
          <p:nvPr/>
        </p:nvSpPr>
        <p:spPr bwMode="auto">
          <a:xfrm>
            <a:off x="6767013" y="2849391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Rektorane</a:t>
            </a:r>
          </a:p>
        </p:txBody>
      </p:sp>
      <p:sp>
        <p:nvSpPr>
          <p:cNvPr id="8" name="_s1036"/>
          <p:cNvSpPr>
            <a:spLocks noChangeArrowheads="1"/>
          </p:cNvSpPr>
          <p:nvPr/>
        </p:nvSpPr>
        <p:spPr bwMode="auto">
          <a:xfrm>
            <a:off x="7164288" y="3775560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Barnehagestyrarane</a:t>
            </a:r>
          </a:p>
        </p:txBody>
      </p:sp>
      <p:sp>
        <p:nvSpPr>
          <p:cNvPr id="9" name="_s1037"/>
          <p:cNvSpPr>
            <a:spLocks noChangeArrowheads="1"/>
          </p:cNvSpPr>
          <p:nvPr/>
        </p:nvSpPr>
        <p:spPr bwMode="auto">
          <a:xfrm>
            <a:off x="759959" y="3775560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Teknisk sjef</a:t>
            </a:r>
          </a:p>
        </p:txBody>
      </p:sp>
      <p:sp>
        <p:nvSpPr>
          <p:cNvPr id="10" name="_s1037"/>
          <p:cNvSpPr>
            <a:spLocks noChangeArrowheads="1"/>
          </p:cNvSpPr>
          <p:nvPr/>
        </p:nvSpPr>
        <p:spPr bwMode="auto">
          <a:xfrm>
            <a:off x="7020272" y="4617192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NAV leiar</a:t>
            </a:r>
          </a:p>
        </p:txBody>
      </p:sp>
      <p:sp>
        <p:nvSpPr>
          <p:cNvPr id="11" name="_s1037"/>
          <p:cNvSpPr>
            <a:spLocks noChangeArrowheads="1"/>
          </p:cNvSpPr>
          <p:nvPr/>
        </p:nvSpPr>
        <p:spPr bwMode="auto">
          <a:xfrm>
            <a:off x="3230469" y="6234516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Heimetenesta</a:t>
            </a:r>
          </a:p>
        </p:txBody>
      </p:sp>
      <p:sp>
        <p:nvSpPr>
          <p:cNvPr id="12" name="_s1037"/>
          <p:cNvSpPr>
            <a:spLocks noChangeArrowheads="1"/>
          </p:cNvSpPr>
          <p:nvPr/>
        </p:nvSpPr>
        <p:spPr bwMode="auto">
          <a:xfrm>
            <a:off x="911432" y="4617192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Brannsjef</a:t>
            </a:r>
          </a:p>
        </p:txBody>
      </p:sp>
      <p:sp>
        <p:nvSpPr>
          <p:cNvPr id="13" name="_s1037"/>
          <p:cNvSpPr>
            <a:spLocks noChangeArrowheads="1"/>
          </p:cNvSpPr>
          <p:nvPr/>
        </p:nvSpPr>
        <p:spPr bwMode="auto">
          <a:xfrm>
            <a:off x="6444208" y="5619975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Kulturskulerektor/</a:t>
            </a:r>
          </a:p>
          <a:p>
            <a:pPr algn="ctr"/>
            <a:r>
              <a:rPr lang="nb-NO" altLang="nb-NO" sz="800" dirty="0"/>
              <a:t>Kultur</a:t>
            </a:r>
            <a:endParaRPr lang="nn-NO" altLang="nb-NO" sz="800" dirty="0"/>
          </a:p>
        </p:txBody>
      </p:sp>
      <p:sp>
        <p:nvSpPr>
          <p:cNvPr id="15" name="_s1037"/>
          <p:cNvSpPr>
            <a:spLocks noChangeArrowheads="1"/>
          </p:cNvSpPr>
          <p:nvPr/>
        </p:nvSpPr>
        <p:spPr bwMode="auto">
          <a:xfrm>
            <a:off x="1637872" y="5624945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Leiar institusjon</a:t>
            </a:r>
          </a:p>
          <a:p>
            <a:pPr algn="ctr"/>
            <a:r>
              <a:rPr lang="nn-NO" altLang="nb-NO" sz="800" dirty="0"/>
              <a:t>- pleie</a:t>
            </a:r>
          </a:p>
        </p:txBody>
      </p:sp>
      <p:sp>
        <p:nvSpPr>
          <p:cNvPr id="16" name="_s1037"/>
          <p:cNvSpPr>
            <a:spLocks noChangeArrowheads="1"/>
          </p:cNvSpPr>
          <p:nvPr/>
        </p:nvSpPr>
        <p:spPr bwMode="auto">
          <a:xfrm>
            <a:off x="4852441" y="6234516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Masfjorden bu- og </a:t>
            </a:r>
          </a:p>
          <a:p>
            <a:pPr algn="ctr"/>
            <a:r>
              <a:rPr lang="nn-NO" altLang="nb-NO" sz="800" dirty="0"/>
              <a:t>aktivitetssenter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7814982" y="6366017"/>
            <a:ext cx="108012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/>
                </a:solidFill>
              </a:rPr>
              <a:t>01.01.2023</a:t>
            </a:r>
            <a:endParaRPr lang="nn-NO" sz="1200" dirty="0">
              <a:solidFill>
                <a:schemeClr val="tx1"/>
              </a:solidFill>
            </a:endParaRPr>
          </a:p>
        </p:txBody>
      </p:sp>
      <p:sp>
        <p:nvSpPr>
          <p:cNvPr id="18" name="_s1036">
            <a:extLst>
              <a:ext uri="{FF2B5EF4-FFF2-40B4-BE49-F238E27FC236}">
                <a16:creationId xmlns:a16="http://schemas.microsoft.com/office/drawing/2014/main" id="{C7DCB73B-68B0-4433-48BD-91A4AC5F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0264" y="2133398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 err="1"/>
              <a:t>Personal</a:t>
            </a:r>
            <a:endParaRPr lang="nn-NO" altLang="nb-NO" sz="800" dirty="0"/>
          </a:p>
        </p:txBody>
      </p:sp>
    </p:spTree>
    <p:extLst>
      <p:ext uri="{BB962C8B-B14F-4D97-AF65-F5344CB8AC3E}">
        <p14:creationId xmlns:p14="http://schemas.microsoft.com/office/powerpoint/2010/main" val="322768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619672" y="2133600"/>
            <a:ext cx="5905500" cy="4248150"/>
          </a:xfrm>
          <a:prstGeom prst="ellipse">
            <a:avLst/>
          </a:prstGeom>
          <a:gradFill rotWithShape="1">
            <a:gsLst>
              <a:gs pos="0">
                <a:srgbClr val="CC33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n-NO"/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2411760" y="549275"/>
            <a:ext cx="432117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n-NO" altLang="nb-NO" sz="2000" b="1" dirty="0"/>
              <a:t>Organisering </a:t>
            </a:r>
          </a:p>
          <a:p>
            <a:pPr algn="ctr">
              <a:spcBef>
                <a:spcPct val="50000"/>
              </a:spcBef>
            </a:pPr>
            <a:r>
              <a:rPr lang="nn-NO" altLang="nb-NO" sz="2000" b="1" dirty="0"/>
              <a:t>Rådmann næraste overordna til: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261988253"/>
              </p:ext>
            </p:extLst>
          </p:nvPr>
        </p:nvGraphicFramePr>
        <p:xfrm>
          <a:off x="323528" y="2352959"/>
          <a:ext cx="8574087" cy="380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_s1036"/>
          <p:cNvSpPr>
            <a:spLocks noChangeArrowheads="1"/>
          </p:cNvSpPr>
          <p:nvPr/>
        </p:nvSpPr>
        <p:spPr bwMode="auto">
          <a:xfrm>
            <a:off x="4016571" y="3789040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Svein Helge </a:t>
            </a:r>
          </a:p>
          <a:p>
            <a:pPr algn="ctr"/>
            <a:r>
              <a:rPr lang="nn-NO" altLang="nb-NO" sz="800" dirty="0"/>
              <a:t>Hofslundsengen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7740352" y="6393527"/>
            <a:ext cx="108012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n-NO" sz="1200" dirty="0">
                <a:solidFill>
                  <a:schemeClr val="tx1"/>
                </a:solidFill>
              </a:rPr>
              <a:t>01.01.2023</a:t>
            </a:r>
          </a:p>
        </p:txBody>
      </p:sp>
      <p:sp>
        <p:nvSpPr>
          <p:cNvPr id="7" name="_s1039"/>
          <p:cNvSpPr>
            <a:spLocks noChangeArrowheads="1"/>
          </p:cNvSpPr>
          <p:nvPr/>
        </p:nvSpPr>
        <p:spPr bwMode="auto">
          <a:xfrm>
            <a:off x="395536" y="5539045"/>
            <a:ext cx="1008112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Sveinung Toft</a:t>
            </a:r>
          </a:p>
        </p:txBody>
      </p:sp>
      <p:sp>
        <p:nvSpPr>
          <p:cNvPr id="8" name="_s1039"/>
          <p:cNvSpPr>
            <a:spLocks noChangeArrowheads="1"/>
          </p:cNvSpPr>
          <p:nvPr/>
        </p:nvSpPr>
        <p:spPr bwMode="auto">
          <a:xfrm>
            <a:off x="1907704" y="5539045"/>
            <a:ext cx="1008112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/>
              <a:t>Oddvin Arne Neset</a:t>
            </a:r>
          </a:p>
        </p:txBody>
      </p:sp>
      <p:sp>
        <p:nvSpPr>
          <p:cNvPr id="9" name="_s1039"/>
          <p:cNvSpPr>
            <a:spLocks noChangeArrowheads="1"/>
          </p:cNvSpPr>
          <p:nvPr/>
        </p:nvSpPr>
        <p:spPr bwMode="auto">
          <a:xfrm>
            <a:off x="3347864" y="5531013"/>
            <a:ext cx="1008112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Svein Viktor </a:t>
            </a:r>
          </a:p>
          <a:p>
            <a:pPr algn="ctr"/>
            <a:r>
              <a:rPr lang="nn-NO" altLang="nb-NO" sz="800" dirty="0"/>
              <a:t>Ellingbø</a:t>
            </a:r>
          </a:p>
        </p:txBody>
      </p:sp>
      <p:sp>
        <p:nvSpPr>
          <p:cNvPr id="12" name="_s1039"/>
          <p:cNvSpPr>
            <a:spLocks noChangeArrowheads="1"/>
          </p:cNvSpPr>
          <p:nvPr/>
        </p:nvSpPr>
        <p:spPr bwMode="auto">
          <a:xfrm>
            <a:off x="4860032" y="5539045"/>
            <a:ext cx="1008112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Rita Ludvigsen</a:t>
            </a:r>
          </a:p>
        </p:txBody>
      </p:sp>
      <p:sp>
        <p:nvSpPr>
          <p:cNvPr id="15" name="_s1039"/>
          <p:cNvSpPr>
            <a:spLocks noChangeArrowheads="1"/>
          </p:cNvSpPr>
          <p:nvPr/>
        </p:nvSpPr>
        <p:spPr bwMode="auto">
          <a:xfrm>
            <a:off x="6300192" y="5539045"/>
            <a:ext cx="1008112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Anne Kristin</a:t>
            </a:r>
          </a:p>
          <a:p>
            <a:pPr algn="ctr"/>
            <a:r>
              <a:rPr lang="nb-NO" altLang="nb-NO" sz="800" dirty="0"/>
              <a:t>Rafoss</a:t>
            </a:r>
          </a:p>
          <a:p>
            <a:pPr algn="ctr"/>
            <a:r>
              <a:rPr lang="nb-NO" altLang="nb-NO" sz="800" dirty="0"/>
              <a:t>Mary Hope</a:t>
            </a:r>
            <a:endParaRPr lang="nn-NO" altLang="nb-NO" sz="800" dirty="0"/>
          </a:p>
        </p:txBody>
      </p:sp>
      <p:sp>
        <p:nvSpPr>
          <p:cNvPr id="17" name="_s1039">
            <a:extLst>
              <a:ext uri="{FF2B5EF4-FFF2-40B4-BE49-F238E27FC236}">
                <a16:creationId xmlns:a16="http://schemas.microsoft.com/office/drawing/2014/main" id="{A88B0FC9-B78D-8EC5-A9E0-1512434F2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360" y="5564777"/>
            <a:ext cx="1008112" cy="50623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 Erik Klausen</a:t>
            </a:r>
          </a:p>
        </p:txBody>
      </p:sp>
    </p:spTree>
    <p:extLst>
      <p:ext uri="{BB962C8B-B14F-4D97-AF65-F5344CB8AC3E}">
        <p14:creationId xmlns:p14="http://schemas.microsoft.com/office/powerpoint/2010/main" val="316401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619672" y="2133600"/>
            <a:ext cx="5905500" cy="4248150"/>
          </a:xfrm>
          <a:prstGeom prst="ellipse">
            <a:avLst/>
          </a:prstGeom>
          <a:gradFill rotWithShape="1">
            <a:gsLst>
              <a:gs pos="0">
                <a:srgbClr val="CC33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n-NO"/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1547664" y="549275"/>
            <a:ext cx="604867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n-NO" altLang="nb-NO" sz="2000" b="1" dirty="0"/>
              <a:t>Organisering </a:t>
            </a:r>
          </a:p>
          <a:p>
            <a:pPr algn="ctr">
              <a:spcBef>
                <a:spcPct val="50000"/>
              </a:spcBef>
            </a:pPr>
            <a:r>
              <a:rPr lang="nn-NO" altLang="nb-NO" sz="2000" b="1" dirty="0"/>
              <a:t>Assisterande rådmann næraste overordna til: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504693826"/>
              </p:ext>
            </p:extLst>
          </p:nvPr>
        </p:nvGraphicFramePr>
        <p:xfrm>
          <a:off x="462409" y="2276872"/>
          <a:ext cx="8574087" cy="380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kstSylinder 11"/>
          <p:cNvSpPr txBox="1"/>
          <p:nvPr/>
        </p:nvSpPr>
        <p:spPr>
          <a:xfrm>
            <a:off x="7812360" y="6393527"/>
            <a:ext cx="108012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/>
                </a:solidFill>
              </a:rPr>
              <a:t>01.01.2023</a:t>
            </a:r>
            <a:endParaRPr lang="nn-NO" sz="1200" dirty="0">
              <a:solidFill>
                <a:schemeClr val="tx1"/>
              </a:solidFill>
            </a:endParaRPr>
          </a:p>
        </p:txBody>
      </p:sp>
      <p:sp>
        <p:nvSpPr>
          <p:cNvPr id="6" name="_s1039"/>
          <p:cNvSpPr>
            <a:spLocks noChangeArrowheads="1"/>
          </p:cNvSpPr>
          <p:nvPr/>
        </p:nvSpPr>
        <p:spPr bwMode="auto">
          <a:xfrm>
            <a:off x="462409" y="5733125"/>
            <a:ext cx="1368152" cy="619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Hege Molland Søvik</a:t>
            </a:r>
          </a:p>
          <a:p>
            <a:pPr algn="ctr"/>
            <a:r>
              <a:rPr lang="nb-NO" altLang="nb-NO" sz="800" dirty="0"/>
              <a:t>Camilla Hjelmeland</a:t>
            </a:r>
            <a:endParaRPr lang="nn-NO" altLang="nb-NO" sz="800" dirty="0"/>
          </a:p>
        </p:txBody>
      </p:sp>
      <p:sp>
        <p:nvSpPr>
          <p:cNvPr id="7" name="_s1039"/>
          <p:cNvSpPr>
            <a:spLocks noChangeArrowheads="1"/>
          </p:cNvSpPr>
          <p:nvPr/>
        </p:nvSpPr>
        <p:spPr bwMode="auto">
          <a:xfrm>
            <a:off x="2051720" y="5727423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Sigrun Haugsdal Reknes</a:t>
            </a:r>
          </a:p>
        </p:txBody>
      </p:sp>
      <p:sp>
        <p:nvSpPr>
          <p:cNvPr id="8" name="_s1039"/>
          <p:cNvSpPr>
            <a:spLocks noChangeArrowheads="1"/>
          </p:cNvSpPr>
          <p:nvPr/>
        </p:nvSpPr>
        <p:spPr bwMode="auto">
          <a:xfrm>
            <a:off x="3852929" y="5715646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Lars Jørgen Svendsen</a:t>
            </a:r>
          </a:p>
        </p:txBody>
      </p:sp>
      <p:sp>
        <p:nvSpPr>
          <p:cNvPr id="9" name="_s1039"/>
          <p:cNvSpPr>
            <a:spLocks noChangeArrowheads="1"/>
          </p:cNvSpPr>
          <p:nvPr/>
        </p:nvSpPr>
        <p:spPr bwMode="auto">
          <a:xfrm>
            <a:off x="5580112" y="5691600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Roald Kvingedal</a:t>
            </a:r>
          </a:p>
        </p:txBody>
      </p:sp>
      <p:sp>
        <p:nvSpPr>
          <p:cNvPr id="10" name="_s1036">
            <a:extLst>
              <a:ext uri="{FF2B5EF4-FFF2-40B4-BE49-F238E27FC236}">
                <a16:creationId xmlns:a16="http://schemas.microsoft.com/office/drawing/2014/main" id="{07EBCC2F-F930-131B-DF3E-5D23BF6A0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3645024"/>
            <a:ext cx="1188000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Sveinung Toft</a:t>
            </a:r>
          </a:p>
        </p:txBody>
      </p:sp>
      <p:sp>
        <p:nvSpPr>
          <p:cNvPr id="11" name="_s1039">
            <a:extLst>
              <a:ext uri="{FF2B5EF4-FFF2-40B4-BE49-F238E27FC236}">
                <a16:creationId xmlns:a16="http://schemas.microsoft.com/office/drawing/2014/main" id="{56C38AA1-14D2-1E77-6296-4D35060E2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95" y="5665545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Sigvald Kvinge</a:t>
            </a:r>
          </a:p>
        </p:txBody>
      </p:sp>
    </p:spTree>
    <p:extLst>
      <p:ext uri="{BB962C8B-B14F-4D97-AF65-F5344CB8AC3E}">
        <p14:creationId xmlns:p14="http://schemas.microsoft.com/office/powerpoint/2010/main" val="362652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619672" y="2133600"/>
            <a:ext cx="5905500" cy="4248150"/>
          </a:xfrm>
          <a:prstGeom prst="ellipse">
            <a:avLst/>
          </a:prstGeom>
          <a:gradFill rotWithShape="1">
            <a:gsLst>
              <a:gs pos="0">
                <a:srgbClr val="CC33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n-NO"/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1403648" y="549275"/>
            <a:ext cx="640871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n-NO" altLang="nb-NO" sz="2000" b="1" dirty="0"/>
              <a:t>Organisering </a:t>
            </a:r>
          </a:p>
          <a:p>
            <a:pPr algn="ctr">
              <a:spcBef>
                <a:spcPct val="50000"/>
              </a:spcBef>
            </a:pPr>
            <a:r>
              <a:rPr lang="nn-NO" altLang="nb-NO" sz="2000" b="1" dirty="0"/>
              <a:t>Økonomileiar næraste overordna til: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908015694"/>
              </p:ext>
            </p:extLst>
          </p:nvPr>
        </p:nvGraphicFramePr>
        <p:xfrm>
          <a:off x="462409" y="2276872"/>
          <a:ext cx="8574087" cy="380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_s1039"/>
          <p:cNvSpPr>
            <a:spLocks noChangeArrowheads="1"/>
          </p:cNvSpPr>
          <p:nvPr/>
        </p:nvSpPr>
        <p:spPr bwMode="auto">
          <a:xfrm>
            <a:off x="1475656" y="6023795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Tone Haugsvær</a:t>
            </a:r>
          </a:p>
        </p:txBody>
      </p:sp>
      <p:sp>
        <p:nvSpPr>
          <p:cNvPr id="7" name="_s1039"/>
          <p:cNvSpPr>
            <a:spLocks noChangeArrowheads="1"/>
          </p:cNvSpPr>
          <p:nvPr/>
        </p:nvSpPr>
        <p:spPr bwMode="auto">
          <a:xfrm>
            <a:off x="3851920" y="6060475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Laila Ljøen Reknes</a:t>
            </a:r>
          </a:p>
        </p:txBody>
      </p:sp>
      <p:sp>
        <p:nvSpPr>
          <p:cNvPr id="8" name="_s1039"/>
          <p:cNvSpPr>
            <a:spLocks noChangeArrowheads="1"/>
          </p:cNvSpPr>
          <p:nvPr/>
        </p:nvSpPr>
        <p:spPr bwMode="auto">
          <a:xfrm>
            <a:off x="6300192" y="6048698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Maud Sleire Holmaas</a:t>
            </a:r>
          </a:p>
        </p:txBody>
      </p:sp>
      <p:sp>
        <p:nvSpPr>
          <p:cNvPr id="9" name="_s1039"/>
          <p:cNvSpPr>
            <a:spLocks noChangeArrowheads="1"/>
          </p:cNvSpPr>
          <p:nvPr/>
        </p:nvSpPr>
        <p:spPr bwMode="auto">
          <a:xfrm>
            <a:off x="3851920" y="3591571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Svein Viktor Ellingbø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274FA2F-FC48-4702-B2A5-AEF98A395E2A}"/>
              </a:ext>
            </a:extLst>
          </p:cNvPr>
          <p:cNvSpPr txBox="1"/>
          <p:nvPr/>
        </p:nvSpPr>
        <p:spPr>
          <a:xfrm>
            <a:off x="7835924" y="6381878"/>
            <a:ext cx="108012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n-NO" sz="1200" dirty="0">
                <a:solidFill>
                  <a:schemeClr val="tx1"/>
                </a:solidFill>
              </a:rPr>
              <a:t>01.01.2023</a:t>
            </a:r>
          </a:p>
        </p:txBody>
      </p:sp>
    </p:spTree>
    <p:extLst>
      <p:ext uri="{BB962C8B-B14F-4D97-AF65-F5344CB8AC3E}">
        <p14:creationId xmlns:p14="http://schemas.microsoft.com/office/powerpoint/2010/main" val="357475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619672" y="2133600"/>
            <a:ext cx="5905500" cy="4248150"/>
          </a:xfrm>
          <a:prstGeom prst="ellipse">
            <a:avLst/>
          </a:prstGeom>
          <a:gradFill rotWithShape="1">
            <a:gsLst>
              <a:gs pos="0">
                <a:srgbClr val="CC33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n-NO"/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1547664" y="549275"/>
            <a:ext cx="655272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n-NO" altLang="nb-NO" sz="2000" b="1" dirty="0"/>
              <a:t>Organisering </a:t>
            </a:r>
          </a:p>
          <a:p>
            <a:pPr algn="ctr">
              <a:spcBef>
                <a:spcPct val="50000"/>
              </a:spcBef>
            </a:pPr>
            <a:r>
              <a:rPr lang="nn-NO" altLang="nb-NO" sz="2000" b="1" dirty="0"/>
              <a:t>Helse- og omsorgsleiar næraste overordna til: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017394540"/>
              </p:ext>
            </p:extLst>
          </p:nvPr>
        </p:nvGraphicFramePr>
        <p:xfrm>
          <a:off x="284956" y="2133600"/>
          <a:ext cx="8574087" cy="3952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7812360" y="6393527"/>
            <a:ext cx="108012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/>
                </a:solidFill>
              </a:rPr>
              <a:t>01.01.2023</a:t>
            </a:r>
            <a:endParaRPr lang="nn-NO" sz="1200" dirty="0">
              <a:solidFill>
                <a:schemeClr val="tx1"/>
              </a:solidFill>
            </a:endParaRPr>
          </a:p>
        </p:txBody>
      </p:sp>
      <p:sp>
        <p:nvSpPr>
          <p:cNvPr id="6" name="_s1039"/>
          <p:cNvSpPr>
            <a:spLocks noChangeArrowheads="1"/>
          </p:cNvSpPr>
          <p:nvPr/>
        </p:nvSpPr>
        <p:spPr bwMode="auto">
          <a:xfrm>
            <a:off x="4067944" y="3625589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endParaRPr lang="nb-NO" altLang="nb-NO" sz="800" dirty="0"/>
          </a:p>
          <a:p>
            <a:pPr algn="ctr"/>
            <a:r>
              <a:rPr lang="nb-NO" altLang="nb-NO" sz="800" dirty="0"/>
              <a:t>Oddvin Arne Neset </a:t>
            </a:r>
          </a:p>
          <a:p>
            <a:pPr algn="ctr"/>
            <a:endParaRPr lang="nn-NO" altLang="nb-NO" sz="800" dirty="0"/>
          </a:p>
        </p:txBody>
      </p:sp>
      <p:sp>
        <p:nvSpPr>
          <p:cNvPr id="7" name="_s1039"/>
          <p:cNvSpPr>
            <a:spLocks noChangeArrowheads="1"/>
          </p:cNvSpPr>
          <p:nvPr/>
        </p:nvSpPr>
        <p:spPr bwMode="auto">
          <a:xfrm>
            <a:off x="249710" y="5642621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Beate Irmelin Matre</a:t>
            </a:r>
          </a:p>
        </p:txBody>
      </p:sp>
      <p:sp>
        <p:nvSpPr>
          <p:cNvPr id="8" name="_s1039"/>
          <p:cNvSpPr>
            <a:spLocks noChangeArrowheads="1"/>
          </p:cNvSpPr>
          <p:nvPr/>
        </p:nvSpPr>
        <p:spPr bwMode="auto">
          <a:xfrm>
            <a:off x="1691680" y="5642621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endParaRPr lang="nn-NO" altLang="nb-NO" sz="800" dirty="0"/>
          </a:p>
          <a:p>
            <a:pPr algn="ctr"/>
            <a:r>
              <a:rPr lang="nb-NO" altLang="nb-NO" sz="800" dirty="0"/>
              <a:t>Aud Berit Sleire</a:t>
            </a:r>
          </a:p>
          <a:p>
            <a:pPr algn="ctr"/>
            <a:endParaRPr lang="nn-NO" altLang="nb-NO" sz="800" dirty="0"/>
          </a:p>
        </p:txBody>
      </p:sp>
      <p:sp>
        <p:nvSpPr>
          <p:cNvPr id="10" name="_s1039"/>
          <p:cNvSpPr>
            <a:spLocks noChangeArrowheads="1"/>
          </p:cNvSpPr>
          <p:nvPr/>
        </p:nvSpPr>
        <p:spPr bwMode="auto">
          <a:xfrm>
            <a:off x="4572000" y="5642621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Ida Eide</a:t>
            </a:r>
          </a:p>
          <a:p>
            <a:pPr algn="ctr"/>
            <a:r>
              <a:rPr lang="nn-NO" altLang="nb-NO" sz="800" dirty="0"/>
              <a:t>(</a:t>
            </a:r>
            <a:r>
              <a:rPr lang="nn-NO" altLang="nb-NO" sz="800" dirty="0" err="1"/>
              <a:t>adm</a:t>
            </a:r>
            <a:r>
              <a:rPr lang="nn-NO" altLang="nb-NO" sz="800" dirty="0"/>
              <a:t>. leiar)</a:t>
            </a:r>
          </a:p>
        </p:txBody>
      </p:sp>
      <p:sp>
        <p:nvSpPr>
          <p:cNvPr id="11" name="_s1039"/>
          <p:cNvSpPr>
            <a:spLocks noChangeArrowheads="1"/>
          </p:cNvSpPr>
          <p:nvPr/>
        </p:nvSpPr>
        <p:spPr bwMode="auto">
          <a:xfrm>
            <a:off x="6012160" y="5642621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/>
              <a:t>Nina Strømsnes </a:t>
            </a:r>
            <a:endParaRPr lang="nn-NO" altLang="nb-NO" sz="800" dirty="0"/>
          </a:p>
        </p:txBody>
      </p:sp>
      <p:sp>
        <p:nvSpPr>
          <p:cNvPr id="12" name="_s1039">
            <a:extLst>
              <a:ext uri="{FF2B5EF4-FFF2-40B4-BE49-F238E27FC236}">
                <a16:creationId xmlns:a16="http://schemas.microsoft.com/office/drawing/2014/main" id="{7C1E6489-AFE8-4C8D-B999-5B3D46A5D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840" y="5644596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Ernestas</a:t>
            </a:r>
            <a:r>
              <a:rPr lang="nb-NO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Janciauskas</a:t>
            </a:r>
            <a:r>
              <a:rPr lang="nb-NO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_s1039">
            <a:extLst>
              <a:ext uri="{FF2B5EF4-FFF2-40B4-BE49-F238E27FC236}">
                <a16:creationId xmlns:a16="http://schemas.microsoft.com/office/drawing/2014/main" id="{4B1D5CD5-DE21-8134-8374-AB3283FD9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320" y="5639185"/>
            <a:ext cx="136815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/>
              <a:t>Gulen kommune</a:t>
            </a:r>
            <a:endParaRPr lang="nn-NO" altLang="nb-NO" sz="800" dirty="0"/>
          </a:p>
        </p:txBody>
      </p:sp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3E9617D1-F2DF-CB3A-9CB9-5B5F125F9DBF}"/>
              </a:ext>
            </a:extLst>
          </p:cNvPr>
          <p:cNvCxnSpPr>
            <a:cxnSpLocks/>
          </p:cNvCxnSpPr>
          <p:nvPr/>
        </p:nvCxnSpPr>
        <p:spPr>
          <a:xfrm>
            <a:off x="3526979" y="3376262"/>
            <a:ext cx="288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_s1039">
            <a:extLst>
              <a:ext uri="{FF2B5EF4-FFF2-40B4-BE49-F238E27FC236}">
                <a16:creationId xmlns:a16="http://schemas.microsoft.com/office/drawing/2014/main" id="{67780F26-DFA3-5C34-B451-C446B7E04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760" y="3572942"/>
            <a:ext cx="1080120" cy="5258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Elin Kjersti Eikemo</a:t>
            </a:r>
          </a:p>
        </p:txBody>
      </p:sp>
    </p:spTree>
    <p:extLst>
      <p:ext uri="{BB962C8B-B14F-4D97-AF65-F5344CB8AC3E}">
        <p14:creationId xmlns:p14="http://schemas.microsoft.com/office/powerpoint/2010/main" val="252822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619672" y="2133600"/>
            <a:ext cx="5905500" cy="4248150"/>
          </a:xfrm>
          <a:prstGeom prst="ellipse">
            <a:avLst/>
          </a:prstGeom>
          <a:gradFill rotWithShape="1">
            <a:gsLst>
              <a:gs pos="0">
                <a:srgbClr val="CC33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n-NO"/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1403648" y="549275"/>
            <a:ext cx="640871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n-NO" altLang="nb-NO" sz="2000" b="1" dirty="0"/>
              <a:t>Organisering </a:t>
            </a:r>
          </a:p>
          <a:p>
            <a:pPr algn="ctr">
              <a:spcBef>
                <a:spcPct val="50000"/>
              </a:spcBef>
            </a:pPr>
            <a:r>
              <a:rPr lang="nn-NO" altLang="nb-NO" sz="2000" b="1" dirty="0"/>
              <a:t>Oppvekstleiar næraste overordna til: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742388260"/>
              </p:ext>
            </p:extLst>
          </p:nvPr>
        </p:nvGraphicFramePr>
        <p:xfrm>
          <a:off x="320960" y="2276872"/>
          <a:ext cx="8574087" cy="3809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7812360" y="6393527"/>
            <a:ext cx="108012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/>
                </a:solidFill>
              </a:rPr>
              <a:t>01.01.2023</a:t>
            </a:r>
            <a:endParaRPr lang="nn-NO" sz="1200" dirty="0">
              <a:solidFill>
                <a:schemeClr val="tx1"/>
              </a:solidFill>
            </a:endParaRPr>
          </a:p>
        </p:txBody>
      </p:sp>
      <p:sp>
        <p:nvSpPr>
          <p:cNvPr id="6" name="_s1039"/>
          <p:cNvSpPr>
            <a:spLocks noChangeArrowheads="1"/>
          </p:cNvSpPr>
          <p:nvPr/>
        </p:nvSpPr>
        <p:spPr bwMode="auto">
          <a:xfrm>
            <a:off x="179512" y="5517232"/>
            <a:ext cx="1152128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Maja Aven Dahle</a:t>
            </a:r>
          </a:p>
          <a:p>
            <a:pPr algn="ctr"/>
            <a:r>
              <a:rPr lang="nb-NO" altLang="nb-NO" sz="800" dirty="0"/>
              <a:t>Inger Marie Duesund</a:t>
            </a:r>
          </a:p>
          <a:p>
            <a:pPr algn="ctr"/>
            <a:r>
              <a:rPr lang="nb-NO" altLang="nb-NO" sz="800" dirty="0"/>
              <a:t>Åshild Skuggedal</a:t>
            </a:r>
            <a:endParaRPr lang="nn-NO" altLang="nb-NO" sz="800" dirty="0"/>
          </a:p>
        </p:txBody>
      </p:sp>
      <p:sp>
        <p:nvSpPr>
          <p:cNvPr id="8" name="_s1039"/>
          <p:cNvSpPr>
            <a:spLocks noChangeArrowheads="1"/>
          </p:cNvSpPr>
          <p:nvPr/>
        </p:nvSpPr>
        <p:spPr bwMode="auto">
          <a:xfrm>
            <a:off x="2691408" y="5547229"/>
            <a:ext cx="1160512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 Geir </a:t>
            </a:r>
            <a:r>
              <a:rPr lang="nn-NO" altLang="nb-NO" sz="800" dirty="0" err="1"/>
              <a:t>Follesø</a:t>
            </a:r>
            <a:endParaRPr lang="nn-NO" altLang="nb-NO" sz="800" dirty="0"/>
          </a:p>
        </p:txBody>
      </p:sp>
      <p:sp>
        <p:nvSpPr>
          <p:cNvPr id="9" name="_s1039"/>
          <p:cNvSpPr>
            <a:spLocks noChangeArrowheads="1"/>
          </p:cNvSpPr>
          <p:nvPr/>
        </p:nvSpPr>
        <p:spPr bwMode="auto">
          <a:xfrm>
            <a:off x="3915110" y="5563471"/>
            <a:ext cx="1161367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Britt Rød</a:t>
            </a:r>
          </a:p>
        </p:txBody>
      </p:sp>
      <p:sp>
        <p:nvSpPr>
          <p:cNvPr id="10" name="_s1039"/>
          <p:cNvSpPr>
            <a:spLocks noChangeArrowheads="1"/>
          </p:cNvSpPr>
          <p:nvPr/>
        </p:nvSpPr>
        <p:spPr bwMode="auto">
          <a:xfrm>
            <a:off x="5148064" y="5563471"/>
            <a:ext cx="1161367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Frank Kvinge</a:t>
            </a:r>
          </a:p>
        </p:txBody>
      </p:sp>
      <p:sp>
        <p:nvSpPr>
          <p:cNvPr id="11" name="_s1039"/>
          <p:cNvSpPr>
            <a:spLocks noChangeArrowheads="1"/>
          </p:cNvSpPr>
          <p:nvPr/>
        </p:nvSpPr>
        <p:spPr bwMode="auto">
          <a:xfrm>
            <a:off x="3851920" y="3645024"/>
            <a:ext cx="1187710" cy="55750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n-NO" altLang="nb-NO" sz="800" dirty="0"/>
              <a:t>Rita Ludvigsen</a:t>
            </a:r>
          </a:p>
        </p:txBody>
      </p:sp>
      <p:sp>
        <p:nvSpPr>
          <p:cNvPr id="12" name="_s1039"/>
          <p:cNvSpPr>
            <a:spLocks noChangeArrowheads="1"/>
          </p:cNvSpPr>
          <p:nvPr/>
        </p:nvSpPr>
        <p:spPr bwMode="auto">
          <a:xfrm>
            <a:off x="1475656" y="5517232"/>
            <a:ext cx="1152128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/>
              <a:t>Liv Øydis Trædal</a:t>
            </a:r>
            <a:endParaRPr lang="nn-NO" altLang="nb-NO" sz="800" dirty="0"/>
          </a:p>
        </p:txBody>
      </p:sp>
      <p:sp>
        <p:nvSpPr>
          <p:cNvPr id="15" name="_s1039"/>
          <p:cNvSpPr>
            <a:spLocks noChangeArrowheads="1"/>
          </p:cNvSpPr>
          <p:nvPr/>
        </p:nvSpPr>
        <p:spPr bwMode="auto">
          <a:xfrm>
            <a:off x="6426153" y="5563471"/>
            <a:ext cx="1161367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/>
              <a:t>Linn Benedikte Brakstad</a:t>
            </a:r>
          </a:p>
          <a:p>
            <a:pPr algn="ctr"/>
            <a:r>
              <a:rPr lang="nb-NO" altLang="nb-NO" sz="800" dirty="0"/>
              <a:t>Vikar:</a:t>
            </a:r>
          </a:p>
          <a:p>
            <a:pPr algn="ctr"/>
            <a:r>
              <a:rPr lang="nb-NO" altLang="nb-NO" sz="800" dirty="0"/>
              <a:t>Andrea Horgen Kvinge</a:t>
            </a:r>
            <a:endParaRPr lang="nn-NO" altLang="nb-NO" sz="800" dirty="0"/>
          </a:p>
        </p:txBody>
      </p:sp>
      <p:sp>
        <p:nvSpPr>
          <p:cNvPr id="2" name="_s1039">
            <a:extLst>
              <a:ext uri="{FF2B5EF4-FFF2-40B4-BE49-F238E27FC236}">
                <a16:creationId xmlns:a16="http://schemas.microsoft.com/office/drawing/2014/main" id="{941A0FFC-4859-D8B1-C9E9-6B6A9EAA8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1736" y="5547229"/>
            <a:ext cx="1161367" cy="66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nb-NO" altLang="nb-NO" sz="800" dirty="0"/>
              <a:t> Beate Sandnes</a:t>
            </a:r>
          </a:p>
          <a:p>
            <a:pPr algn="ctr"/>
            <a:r>
              <a:rPr lang="nb-NO" altLang="nb-NO" sz="800" dirty="0"/>
              <a:t>Ingvill Molland Hafsås</a:t>
            </a:r>
            <a:endParaRPr lang="nn-NO" altLang="nb-NO" sz="800" dirty="0"/>
          </a:p>
        </p:txBody>
      </p:sp>
    </p:spTree>
    <p:extLst>
      <p:ext uri="{BB962C8B-B14F-4D97-AF65-F5344CB8AC3E}">
        <p14:creationId xmlns:p14="http://schemas.microsoft.com/office/powerpoint/2010/main" val="284405770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294</Words>
  <Application>Microsoft Office PowerPoint</Application>
  <PresentationFormat>Skjermfremvisning (4:3)</PresentationFormat>
  <Paragraphs>164</Paragraphs>
  <Slides>7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Standard utforming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Masfjorden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Mary Hope</dc:creator>
  <cp:lastModifiedBy>Mary Hope</cp:lastModifiedBy>
  <cp:revision>125</cp:revision>
  <cp:lastPrinted>2023-01-23T11:11:05Z</cp:lastPrinted>
  <dcterms:created xsi:type="dcterms:W3CDTF">2013-01-30T06:41:00Z</dcterms:created>
  <dcterms:modified xsi:type="dcterms:W3CDTF">2023-03-06T07:45:42Z</dcterms:modified>
</cp:coreProperties>
</file>